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547" r:id="rId3"/>
    <p:sldId id="544" r:id="rId4"/>
    <p:sldId id="492" r:id="rId5"/>
    <p:sldId id="525" r:id="rId6"/>
    <p:sldId id="526" r:id="rId7"/>
    <p:sldId id="527" r:id="rId8"/>
    <p:sldId id="493" r:id="rId9"/>
    <p:sldId id="511" r:id="rId10"/>
    <p:sldId id="494" r:id="rId11"/>
    <p:sldId id="512" r:id="rId12"/>
    <p:sldId id="513" r:id="rId13"/>
    <p:sldId id="558" r:id="rId14"/>
    <p:sldId id="495" r:id="rId15"/>
    <p:sldId id="514" r:id="rId16"/>
    <p:sldId id="535" r:id="rId17"/>
    <p:sldId id="536" r:id="rId18"/>
    <p:sldId id="496" r:id="rId19"/>
    <p:sldId id="537" r:id="rId20"/>
    <p:sldId id="498" r:id="rId21"/>
    <p:sldId id="538" r:id="rId22"/>
    <p:sldId id="539" r:id="rId23"/>
    <p:sldId id="499" r:id="rId24"/>
    <p:sldId id="540" r:id="rId25"/>
    <p:sldId id="541" r:id="rId26"/>
    <p:sldId id="555" r:id="rId27"/>
    <p:sldId id="556" r:id="rId28"/>
    <p:sldId id="559" r:id="rId29"/>
    <p:sldId id="379" r:id="rId30"/>
  </p:sldIdLst>
  <p:sldSz cx="12192000" cy="6858000"/>
  <p:notesSz cx="6858000" cy="9144000"/>
  <p:embeddedFontLst>
    <p:embeddedFont>
      <p:font typeface="黑体" panose="02010609060101010101" pitchFamily="49" charset="-122"/>
      <p:regular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微软雅黑" panose="020B0503020204020204" pitchFamily="34" charset="-122"/>
      <p:regular r:id="rId39"/>
      <p:bold r:id="rId40"/>
    </p:embeddedFont>
    <p:embeddedFont>
      <p:font typeface="MS PGothic" panose="020B0600070205080204" pitchFamily="34" charset="-128"/>
      <p:regular r:id="rId41"/>
    </p:embeddedFont>
    <p:embeddedFont>
      <p:font typeface="华文细黑" panose="02010600040101010101" pitchFamily="2" charset="-122"/>
      <p:regular r:id="rId42"/>
    </p:embeddedFont>
    <p:embeddedFont>
      <p:font typeface="隶书" panose="02010509060101010101" pitchFamily="49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pos="7106" userDrawn="1">
          <p15:clr>
            <a:srgbClr val="A4A3A4"/>
          </p15:clr>
        </p15:guide>
        <p15:guide id="5" pos="189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赵胜" initials="赵胜" lastIdx="1" clrIdx="0">
    <p:extLst>
      <p:ext uri="{19B8F6BF-5375-455C-9EA6-DF929625EA0E}">
        <p15:presenceInfo xmlns:p15="http://schemas.microsoft.com/office/powerpoint/2012/main" userId="970764a52baece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638" autoAdjust="0"/>
  </p:normalViewPr>
  <p:slideViewPr>
    <p:cSldViewPr snapToGrid="0" showGuides="1">
      <p:cViewPr varScale="1">
        <p:scale>
          <a:sx n="64" d="100"/>
          <a:sy n="64" d="100"/>
        </p:scale>
        <p:origin x="420" y="66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CB432-847F-4A2B-844D-3C54040EB3A9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54590249-4472-4DA3-BD17-A9A150C64CCB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确定团队</a:t>
          </a:r>
          <a:r>
            <a: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生产能力</a:t>
          </a:r>
          <a:endParaRPr lang="zh-CN" altLang="en-US" sz="2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3A3951-AA64-4A25-9659-81EE99DB576A}" type="parTrans" cxnId="{EF3428F6-3C7B-43B3-8587-7FB558E9C751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32B81170-7F43-4C7B-84F4-81BEA0A8B222}" type="sibTrans" cxnId="{EF3428F6-3C7B-43B3-8587-7FB558E9C751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CD236594-8D44-45FD-9A33-E7C5DAA38819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选择</a:t>
          </a:r>
          <a:r>
            <a: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PBI</a:t>
          </a:r>
          <a:endParaRPr lang="zh-CN" altLang="en-US" sz="2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43FDDD-1DE0-46CB-BE56-017520A5F123}" type="parTrans" cxnId="{44EF174F-CBF3-4265-9BED-7BBCD3FE2739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00DEB3AF-B9A6-4723-B94D-FA0D89F9EEFA}" type="sibTrans" cxnId="{44EF174F-CBF3-4265-9BED-7BBCD3FE2739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F13217E6-439A-4FD2-9451-4E875869F47B}">
      <dgm:prSet phldrT="[文本]" custT="1"/>
      <dgm:spPr/>
      <dgm:t>
        <a:bodyPr/>
        <a:lstStyle/>
        <a:p>
          <a:pPr algn="ctr">
            <a:spcAft>
              <a:spcPts val="600"/>
            </a:spcAft>
          </a:pPr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细化冲刺</a:t>
          </a:r>
          <a:r>
            <a: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endParaRPr lang="en-US" altLang="zh-CN" sz="24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ctr">
            <a:spcAft>
              <a:spcPts val="600"/>
            </a:spcAft>
          </a:pPr>
          <a:r>
            <a: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获得</a:t>
          </a:r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信心</a:t>
          </a:r>
        </a:p>
      </dgm:t>
    </dgm:pt>
    <dgm:pt modelId="{FF50360C-199E-41EA-AE33-2BAC3905F0E2}" type="parTrans" cxnId="{517F6CC5-C870-41C2-91BD-E0BC66910997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5CAE6128-F0DE-47C7-95DC-4D775C38840B}" type="sibTrans" cxnId="{517F6CC5-C870-41C2-91BD-E0BC66910997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50B5E0D6-295F-4DF1-92AE-2E2377A620CA}">
      <dgm:prSet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敲定承诺</a:t>
          </a:r>
        </a:p>
      </dgm:t>
    </dgm:pt>
    <dgm:pt modelId="{BC64BD40-3DBA-492A-881D-88FE472CB734}" type="parTrans" cxnId="{C13E57D4-521E-46CD-A79F-B95A6088027C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0846DDF4-1361-4579-A825-22F37CA28491}" type="sibTrans" cxnId="{C13E57D4-521E-46CD-A79F-B95A6088027C}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79D0853C-372D-4FC9-A538-01817F485922}" type="pres">
      <dgm:prSet presAssocID="{90CCB432-847F-4A2B-844D-3C54040EB3A9}" presName="Name0" presStyleCnt="0">
        <dgm:presLayoutVars>
          <dgm:dir/>
          <dgm:animLvl val="lvl"/>
          <dgm:resizeHandles val="exact"/>
        </dgm:presLayoutVars>
      </dgm:prSet>
      <dgm:spPr/>
    </dgm:pt>
    <dgm:pt modelId="{3A8E82D1-9286-46CA-9874-E14A56E5F8FC}" type="pres">
      <dgm:prSet presAssocID="{54590249-4472-4DA3-BD17-A9A150C64CCB}" presName="parTxOnly" presStyleLbl="node1" presStyleIdx="0" presStyleCnt="4" custScaleX="75195" custLinFactNeighborX="-72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ECF0B0-6C88-4564-86CD-64A0CAD8810F}" type="pres">
      <dgm:prSet presAssocID="{32B81170-7F43-4C7B-84F4-81BEA0A8B222}" presName="parTxOnlySpace" presStyleCnt="0"/>
      <dgm:spPr/>
    </dgm:pt>
    <dgm:pt modelId="{C4A232C4-EF7D-4BFA-AE9D-E860874AA70C}" type="pres">
      <dgm:prSet presAssocID="{CD236594-8D44-45FD-9A33-E7C5DAA38819}" presName="parTxOnly" presStyleLbl="node1" presStyleIdx="1" presStyleCnt="4" custScaleX="800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D7D98A-B545-4680-9336-3D536CA88B87}" type="pres">
      <dgm:prSet presAssocID="{00DEB3AF-B9A6-4723-B94D-FA0D89F9EEFA}" presName="parTxOnlySpace" presStyleCnt="0"/>
      <dgm:spPr/>
    </dgm:pt>
    <dgm:pt modelId="{89317D15-A1D3-4B51-9EB3-E67462CFEF8E}" type="pres">
      <dgm:prSet presAssocID="{F13217E6-439A-4FD2-9451-4E875869F4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79D919-4472-4B4E-AAF2-FE9452BFDDF3}" type="pres">
      <dgm:prSet presAssocID="{5CAE6128-F0DE-47C7-95DC-4D775C38840B}" presName="parTxOnlySpace" presStyleCnt="0"/>
      <dgm:spPr/>
    </dgm:pt>
    <dgm:pt modelId="{0ACC0120-72EC-49D9-B3BD-326AA46DBE65}" type="pres">
      <dgm:prSet presAssocID="{50B5E0D6-295F-4DF1-92AE-2E2377A620CA}" presName="parTxOnly" presStyleLbl="node1" presStyleIdx="3" presStyleCnt="4" custScaleX="817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FD91451-7F9A-4A26-9BE1-A84FA66E9C02}" type="presOf" srcId="{54590249-4472-4DA3-BD17-A9A150C64CCB}" destId="{3A8E82D1-9286-46CA-9874-E14A56E5F8FC}" srcOrd="0" destOrd="0" presId="urn:microsoft.com/office/officeart/2005/8/layout/chevron1"/>
    <dgm:cxn modelId="{08EF263C-706D-453F-910A-74512E4762E6}" type="presOf" srcId="{50B5E0D6-295F-4DF1-92AE-2E2377A620CA}" destId="{0ACC0120-72EC-49D9-B3BD-326AA46DBE65}" srcOrd="0" destOrd="0" presId="urn:microsoft.com/office/officeart/2005/8/layout/chevron1"/>
    <dgm:cxn modelId="{EF3428F6-3C7B-43B3-8587-7FB558E9C751}" srcId="{90CCB432-847F-4A2B-844D-3C54040EB3A9}" destId="{54590249-4472-4DA3-BD17-A9A150C64CCB}" srcOrd="0" destOrd="0" parTransId="{6D3A3951-AA64-4A25-9659-81EE99DB576A}" sibTransId="{32B81170-7F43-4C7B-84F4-81BEA0A8B222}"/>
    <dgm:cxn modelId="{4C54E265-D901-4BE6-81E9-B680A62DE3EB}" type="presOf" srcId="{CD236594-8D44-45FD-9A33-E7C5DAA38819}" destId="{C4A232C4-EF7D-4BFA-AE9D-E860874AA70C}" srcOrd="0" destOrd="0" presId="urn:microsoft.com/office/officeart/2005/8/layout/chevron1"/>
    <dgm:cxn modelId="{517F6CC5-C870-41C2-91BD-E0BC66910997}" srcId="{90CCB432-847F-4A2B-844D-3C54040EB3A9}" destId="{F13217E6-439A-4FD2-9451-4E875869F47B}" srcOrd="2" destOrd="0" parTransId="{FF50360C-199E-41EA-AE33-2BAC3905F0E2}" sibTransId="{5CAE6128-F0DE-47C7-95DC-4D775C38840B}"/>
    <dgm:cxn modelId="{44EF174F-CBF3-4265-9BED-7BBCD3FE2739}" srcId="{90CCB432-847F-4A2B-844D-3C54040EB3A9}" destId="{CD236594-8D44-45FD-9A33-E7C5DAA38819}" srcOrd="1" destOrd="0" parTransId="{7643FDDD-1DE0-46CB-BE56-017520A5F123}" sibTransId="{00DEB3AF-B9A6-4723-B94D-FA0D89F9EEFA}"/>
    <dgm:cxn modelId="{BB1265E0-CE87-4120-8ED9-91CBEF701712}" type="presOf" srcId="{F13217E6-439A-4FD2-9451-4E875869F47B}" destId="{89317D15-A1D3-4B51-9EB3-E67462CFEF8E}" srcOrd="0" destOrd="0" presId="urn:microsoft.com/office/officeart/2005/8/layout/chevron1"/>
    <dgm:cxn modelId="{C13E57D4-521E-46CD-A79F-B95A6088027C}" srcId="{90CCB432-847F-4A2B-844D-3C54040EB3A9}" destId="{50B5E0D6-295F-4DF1-92AE-2E2377A620CA}" srcOrd="3" destOrd="0" parTransId="{BC64BD40-3DBA-492A-881D-88FE472CB734}" sibTransId="{0846DDF4-1361-4579-A825-22F37CA28491}"/>
    <dgm:cxn modelId="{E8552FC3-9DB0-40AA-95ED-5A1B86B926E2}" type="presOf" srcId="{90CCB432-847F-4A2B-844D-3C54040EB3A9}" destId="{79D0853C-372D-4FC9-A538-01817F485922}" srcOrd="0" destOrd="0" presId="urn:microsoft.com/office/officeart/2005/8/layout/chevron1"/>
    <dgm:cxn modelId="{E285897D-0698-4175-BF0E-3C5889D32DEB}" type="presParOf" srcId="{79D0853C-372D-4FC9-A538-01817F485922}" destId="{3A8E82D1-9286-46CA-9874-E14A56E5F8FC}" srcOrd="0" destOrd="0" presId="urn:microsoft.com/office/officeart/2005/8/layout/chevron1"/>
    <dgm:cxn modelId="{8C5971A7-64A1-4961-AC97-5285E5127F59}" type="presParOf" srcId="{79D0853C-372D-4FC9-A538-01817F485922}" destId="{45ECF0B0-6C88-4564-86CD-64A0CAD8810F}" srcOrd="1" destOrd="0" presId="urn:microsoft.com/office/officeart/2005/8/layout/chevron1"/>
    <dgm:cxn modelId="{3B3DF78D-2BE6-4DF8-9F7A-8F31E3B96E0E}" type="presParOf" srcId="{79D0853C-372D-4FC9-A538-01817F485922}" destId="{C4A232C4-EF7D-4BFA-AE9D-E860874AA70C}" srcOrd="2" destOrd="0" presId="urn:microsoft.com/office/officeart/2005/8/layout/chevron1"/>
    <dgm:cxn modelId="{7C087AC8-4764-4C74-9E71-EBD921EB5F1A}" type="presParOf" srcId="{79D0853C-372D-4FC9-A538-01817F485922}" destId="{25D7D98A-B545-4680-9336-3D536CA88B87}" srcOrd="3" destOrd="0" presId="urn:microsoft.com/office/officeart/2005/8/layout/chevron1"/>
    <dgm:cxn modelId="{AD1151B1-35D3-4741-82A4-CBA750BD84D2}" type="presParOf" srcId="{79D0853C-372D-4FC9-A538-01817F485922}" destId="{89317D15-A1D3-4B51-9EB3-E67462CFEF8E}" srcOrd="4" destOrd="0" presId="urn:microsoft.com/office/officeart/2005/8/layout/chevron1"/>
    <dgm:cxn modelId="{FFCA443A-AC11-4B1D-9D1C-0F69AD99130C}" type="presParOf" srcId="{79D0853C-372D-4FC9-A538-01817F485922}" destId="{4479D919-4472-4B4E-AAF2-FE9452BFDDF3}" srcOrd="5" destOrd="0" presId="urn:microsoft.com/office/officeart/2005/8/layout/chevron1"/>
    <dgm:cxn modelId="{B56606BF-25B8-4817-BB42-248D5ACCECE2}" type="presParOf" srcId="{79D0853C-372D-4FC9-A538-01817F485922}" destId="{0ACC0120-72EC-49D9-B3BD-326AA46DBE6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3388D4-592E-4ED2-83C5-615A22CDCFE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E88CD76-4907-4B33-B28D-77F14A2B1AC7}">
      <dgm:prSet phldrT="[文本]" custT="1"/>
      <dgm:spPr/>
      <dgm:t>
        <a:bodyPr/>
        <a:lstStyle/>
        <a:p>
          <a:r>
            <a:rPr lang="zh-CN" altLang="en-US" sz="4000">
              <a:solidFill>
                <a:schemeClr val="tx1"/>
              </a:solidFill>
            </a:rPr>
            <a:t>迭代评审准备工作</a:t>
          </a:r>
          <a:endParaRPr lang="zh-CN" altLang="en-US" sz="4000" dirty="0">
            <a:solidFill>
              <a:schemeClr val="tx1"/>
            </a:solidFill>
          </a:endParaRPr>
        </a:p>
      </dgm:t>
    </dgm:pt>
    <dgm:pt modelId="{24134C48-436D-471B-A51C-7E6C3F67AA66}" type="parTrans" cxnId="{CC390C6E-F17A-4F78-AA5A-2FEFBA9334F6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FBF286C1-9D1B-4B3F-8136-875DBC72D2E6}" type="sibTrans" cxnId="{CC390C6E-F17A-4F78-AA5A-2FEFBA9334F6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99A61DB0-4457-4961-A67D-66C7E04A6344}">
      <dgm:prSet phldrT="[文本]" custT="1"/>
      <dgm:spPr/>
      <dgm:t>
        <a:bodyPr/>
        <a:lstStyle/>
        <a:p>
          <a:r>
            <a:rPr lang="zh-CN" altLang="en-US" sz="2400">
              <a:solidFill>
                <a:schemeClr val="tx1"/>
              </a:solidFill>
            </a:rPr>
            <a:t>确定邀请谁参加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B8CAC24F-7A8C-4C34-A25B-21C29D447746}" type="parTrans" cxnId="{591C7983-EB05-44F4-B89A-D0D6DF91406A}">
      <dgm:prSet custT="1"/>
      <dgm:spPr/>
      <dgm:t>
        <a:bodyPr/>
        <a:lstStyle/>
        <a:p>
          <a:endParaRPr lang="zh-CN" altLang="en-US" sz="600">
            <a:solidFill>
              <a:schemeClr val="tx1"/>
            </a:solidFill>
          </a:endParaRPr>
        </a:p>
      </dgm:t>
    </dgm:pt>
    <dgm:pt modelId="{1F0150E6-9A0C-4B11-BA52-4F12B0FBCE10}" type="sibTrans" cxnId="{591C7983-EB05-44F4-B89A-D0D6DF91406A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78BCBEBE-DB94-4461-84D7-517734DEB27E}">
      <dgm:prSet phldrT="[文本]" custT="1"/>
      <dgm:spPr/>
      <dgm:t>
        <a:bodyPr/>
        <a:lstStyle/>
        <a:p>
          <a:r>
            <a:rPr lang="zh-CN" altLang="en-US" sz="2400">
              <a:solidFill>
                <a:schemeClr val="tx1"/>
              </a:solidFill>
            </a:rPr>
            <a:t>安排活动日程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4C693DFD-63FC-4F88-9BC5-0BD8C4CCC0BE}" type="parTrans" cxnId="{182E09AB-7571-42A5-B959-4CECD0B4E810}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A0BD3184-708F-4D7C-911C-317A7B98A44E}" type="sibTrans" cxnId="{182E09AB-7571-42A5-B959-4CECD0B4E810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1E41186F-D50D-445F-A2ED-09522DF60956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确认迭代工作已经完成</a:t>
          </a:r>
        </a:p>
      </dgm:t>
    </dgm:pt>
    <dgm:pt modelId="{9E1C2E75-4AA8-4D48-967C-96CA59A14CC4}" type="parTrans" cxnId="{C72FF576-3A4E-44DD-945B-6FE7BC8FDA5C}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AD883D61-FB3E-41F5-AAAC-E6B41E14444E}" type="sibTrans" cxnId="{C72FF576-3A4E-44DD-945B-6FE7BC8FDA5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6337C26-3FD5-4FFD-9376-EDD54EC72E34}">
      <dgm:prSet custT="1"/>
      <dgm:spPr/>
      <dgm:t>
        <a:bodyPr/>
        <a:lstStyle/>
        <a:p>
          <a:r>
            <a:rPr lang="zh-CN" altLang="en-US" sz="2400">
              <a:solidFill>
                <a:schemeClr val="tx1"/>
              </a:solidFill>
            </a:rPr>
            <a:t>为演示做准备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3199FAB-DF89-447B-8391-5348E5A99787}" type="parTrans" cxnId="{7A511BC5-7016-4981-9BB0-A2E734E9053A}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5D8333C4-3C62-44E4-8DFA-E0E44287553C}" type="sibTrans" cxnId="{7A511BC5-7016-4981-9BB0-A2E734E9053A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0B776D98-F8A7-4159-8909-5F77010D5DC8}">
      <dgm:prSet custT="1"/>
      <dgm:spPr/>
      <dgm:t>
        <a:bodyPr/>
        <a:lstStyle/>
        <a:p>
          <a:r>
            <a:rPr lang="zh-CN" altLang="en-US" sz="2400">
              <a:solidFill>
                <a:schemeClr val="tx1"/>
              </a:solidFill>
            </a:rPr>
            <a:t>确定谁做什么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21A9AA15-02E6-469D-A757-3F2174145556}" type="parTrans" cxnId="{6F5FCB9D-121D-4147-A5C3-271254B53326}">
      <dgm:prSet custT="1"/>
      <dgm:spPr/>
      <dgm:t>
        <a:bodyPr/>
        <a:lstStyle/>
        <a:p>
          <a:endParaRPr lang="zh-CN" altLang="en-US" sz="600">
            <a:solidFill>
              <a:schemeClr val="tx1"/>
            </a:solidFill>
          </a:endParaRPr>
        </a:p>
      </dgm:t>
    </dgm:pt>
    <dgm:pt modelId="{F844A1C9-5C4B-4A83-B090-8C598BC10EF3}" type="sibTrans" cxnId="{6F5FCB9D-121D-4147-A5C3-271254B53326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0D672E21-191A-4208-886E-AD409DBE033D}" type="pres">
      <dgm:prSet presAssocID="{D03388D4-592E-4ED2-83C5-615A22CDCF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02705C-677F-41E7-A9EE-9E0BD14E247A}" type="pres">
      <dgm:prSet presAssocID="{4E88CD76-4907-4B33-B28D-77F14A2B1AC7}" presName="root1" presStyleCnt="0"/>
      <dgm:spPr/>
    </dgm:pt>
    <dgm:pt modelId="{B5038C8C-7A3F-471B-B3DB-D5AB6D2460F7}" type="pres">
      <dgm:prSet presAssocID="{4E88CD76-4907-4B33-B28D-77F14A2B1AC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324FC-2523-4BBF-BAAE-CBC0013E7999}" type="pres">
      <dgm:prSet presAssocID="{4E88CD76-4907-4B33-B28D-77F14A2B1AC7}" presName="level2hierChild" presStyleCnt="0"/>
      <dgm:spPr/>
    </dgm:pt>
    <dgm:pt modelId="{637A2B8E-C81D-4C72-9265-8F4B9FD9F62E}" type="pres">
      <dgm:prSet presAssocID="{B8CAC24F-7A8C-4C34-A25B-21C29D447746}" presName="conn2-1" presStyleLbl="parChTrans1D2" presStyleIdx="0" presStyleCnt="5"/>
      <dgm:spPr/>
      <dgm:t>
        <a:bodyPr/>
        <a:lstStyle/>
        <a:p>
          <a:endParaRPr lang="zh-CN" altLang="en-US"/>
        </a:p>
      </dgm:t>
    </dgm:pt>
    <dgm:pt modelId="{2EE4BD57-904F-4A70-981E-B215608F0D42}" type="pres">
      <dgm:prSet presAssocID="{B8CAC24F-7A8C-4C34-A25B-21C29D447746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21EE0B6F-59A8-44A3-A13A-FBC9028B7362}" type="pres">
      <dgm:prSet presAssocID="{99A61DB0-4457-4961-A67D-66C7E04A6344}" presName="root2" presStyleCnt="0"/>
      <dgm:spPr/>
    </dgm:pt>
    <dgm:pt modelId="{254322AA-C670-4713-B20B-C51F189EB6D8}" type="pres">
      <dgm:prSet presAssocID="{99A61DB0-4457-4961-A67D-66C7E04A6344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CF2B5B-3AD4-4BA5-A1EB-C8894CA36AF5}" type="pres">
      <dgm:prSet presAssocID="{99A61DB0-4457-4961-A67D-66C7E04A6344}" presName="level3hierChild" presStyleCnt="0"/>
      <dgm:spPr/>
    </dgm:pt>
    <dgm:pt modelId="{88DA5A71-B068-4F7E-9682-19F5B8C05548}" type="pres">
      <dgm:prSet presAssocID="{4C693DFD-63FC-4F88-9BC5-0BD8C4CCC0BE}" presName="conn2-1" presStyleLbl="parChTrans1D2" presStyleIdx="1" presStyleCnt="5"/>
      <dgm:spPr/>
      <dgm:t>
        <a:bodyPr/>
        <a:lstStyle/>
        <a:p>
          <a:endParaRPr lang="zh-CN" altLang="en-US"/>
        </a:p>
      </dgm:t>
    </dgm:pt>
    <dgm:pt modelId="{D18E3192-D0AA-4BC4-A954-364A4AC9C1BE}" type="pres">
      <dgm:prSet presAssocID="{4C693DFD-63FC-4F88-9BC5-0BD8C4CCC0BE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C30F7137-F7CC-45CC-995F-31E7CBBBD183}" type="pres">
      <dgm:prSet presAssocID="{78BCBEBE-DB94-4461-84D7-517734DEB27E}" presName="root2" presStyleCnt="0"/>
      <dgm:spPr/>
    </dgm:pt>
    <dgm:pt modelId="{F1199BB7-75E9-48BA-B166-81954F3072AB}" type="pres">
      <dgm:prSet presAssocID="{78BCBEBE-DB94-4461-84D7-517734DEB27E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C90BF2-B93C-483B-BDD8-B6027A3FAE24}" type="pres">
      <dgm:prSet presAssocID="{78BCBEBE-DB94-4461-84D7-517734DEB27E}" presName="level3hierChild" presStyleCnt="0"/>
      <dgm:spPr/>
    </dgm:pt>
    <dgm:pt modelId="{91E8782A-7BFA-4651-9775-CB958C04D558}" type="pres">
      <dgm:prSet presAssocID="{9E1C2E75-4AA8-4D48-967C-96CA59A14CC4}" presName="conn2-1" presStyleLbl="parChTrans1D2" presStyleIdx="2" presStyleCnt="5"/>
      <dgm:spPr/>
      <dgm:t>
        <a:bodyPr/>
        <a:lstStyle/>
        <a:p>
          <a:endParaRPr lang="zh-CN" altLang="en-US"/>
        </a:p>
      </dgm:t>
    </dgm:pt>
    <dgm:pt modelId="{0295564E-F3E1-477A-A012-7FEC039D9CE8}" type="pres">
      <dgm:prSet presAssocID="{9E1C2E75-4AA8-4D48-967C-96CA59A14CC4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A2A821F1-7C0B-4C26-A8D1-E79945E70D7F}" type="pres">
      <dgm:prSet presAssocID="{1E41186F-D50D-445F-A2ED-09522DF60956}" presName="root2" presStyleCnt="0"/>
      <dgm:spPr/>
    </dgm:pt>
    <dgm:pt modelId="{0A9EA48A-B148-4E61-808B-E9A5273841A5}" type="pres">
      <dgm:prSet presAssocID="{1E41186F-D50D-445F-A2ED-09522DF60956}" presName="LevelTwoTextNode" presStyleLbl="node2" presStyleIdx="2" presStyleCnt="5" custScaleX="1161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E24969-F5D5-4EFF-8DAB-86AF96934D17}" type="pres">
      <dgm:prSet presAssocID="{1E41186F-D50D-445F-A2ED-09522DF60956}" presName="level3hierChild" presStyleCnt="0"/>
      <dgm:spPr/>
    </dgm:pt>
    <dgm:pt modelId="{BAC7DD16-1EB8-4E9D-A813-5A6C8E132510}" type="pres">
      <dgm:prSet presAssocID="{F3199FAB-DF89-447B-8391-5348E5A99787}" presName="conn2-1" presStyleLbl="parChTrans1D2" presStyleIdx="3" presStyleCnt="5"/>
      <dgm:spPr/>
      <dgm:t>
        <a:bodyPr/>
        <a:lstStyle/>
        <a:p>
          <a:endParaRPr lang="zh-CN" altLang="en-US"/>
        </a:p>
      </dgm:t>
    </dgm:pt>
    <dgm:pt modelId="{225CD4D1-F4D0-4B72-AEBD-39981DBDDA02}" type="pres">
      <dgm:prSet presAssocID="{F3199FAB-DF89-447B-8391-5348E5A99787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47D230FA-346D-4098-9325-7D91BEAA1A79}" type="pres">
      <dgm:prSet presAssocID="{26337C26-3FD5-4FFD-9376-EDD54EC72E34}" presName="root2" presStyleCnt="0"/>
      <dgm:spPr/>
    </dgm:pt>
    <dgm:pt modelId="{AE75AA74-BD4C-422B-9E66-497C3C4222E6}" type="pres">
      <dgm:prSet presAssocID="{26337C26-3FD5-4FFD-9376-EDD54EC72E34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3E4312-F96C-4657-88DF-1CD5FEBC2B59}" type="pres">
      <dgm:prSet presAssocID="{26337C26-3FD5-4FFD-9376-EDD54EC72E34}" presName="level3hierChild" presStyleCnt="0"/>
      <dgm:spPr/>
    </dgm:pt>
    <dgm:pt modelId="{22CFF730-2ED7-45BD-98F8-AEF6BB340841}" type="pres">
      <dgm:prSet presAssocID="{21A9AA15-02E6-469D-A757-3F2174145556}" presName="conn2-1" presStyleLbl="parChTrans1D2" presStyleIdx="4" presStyleCnt="5"/>
      <dgm:spPr/>
      <dgm:t>
        <a:bodyPr/>
        <a:lstStyle/>
        <a:p>
          <a:endParaRPr lang="zh-CN" altLang="en-US"/>
        </a:p>
      </dgm:t>
    </dgm:pt>
    <dgm:pt modelId="{34D783A6-12B8-48ED-B48A-CEA74EB4854F}" type="pres">
      <dgm:prSet presAssocID="{21A9AA15-02E6-469D-A757-3F2174145556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06144802-BABD-41F7-B40F-54C5D91876D2}" type="pres">
      <dgm:prSet presAssocID="{0B776D98-F8A7-4159-8909-5F77010D5DC8}" presName="root2" presStyleCnt="0"/>
      <dgm:spPr/>
    </dgm:pt>
    <dgm:pt modelId="{2496F452-8595-41F3-8F83-6EDEB39A07DF}" type="pres">
      <dgm:prSet presAssocID="{0B776D98-F8A7-4159-8909-5F77010D5DC8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305784-9AEC-4714-B38A-7AD9F4335F12}" type="pres">
      <dgm:prSet presAssocID="{0B776D98-F8A7-4159-8909-5F77010D5DC8}" presName="level3hierChild" presStyleCnt="0"/>
      <dgm:spPr/>
    </dgm:pt>
  </dgm:ptLst>
  <dgm:cxnLst>
    <dgm:cxn modelId="{591C7983-EB05-44F4-B89A-D0D6DF91406A}" srcId="{4E88CD76-4907-4B33-B28D-77F14A2B1AC7}" destId="{99A61DB0-4457-4961-A67D-66C7E04A6344}" srcOrd="0" destOrd="0" parTransId="{B8CAC24F-7A8C-4C34-A25B-21C29D447746}" sibTransId="{1F0150E6-9A0C-4B11-BA52-4F12B0FBCE10}"/>
    <dgm:cxn modelId="{75BA3F21-88D1-4625-AE84-913857D32466}" type="presOf" srcId="{78BCBEBE-DB94-4461-84D7-517734DEB27E}" destId="{F1199BB7-75E9-48BA-B166-81954F3072AB}" srcOrd="0" destOrd="0" presId="urn:microsoft.com/office/officeart/2008/layout/HorizontalMultiLevelHierarchy"/>
    <dgm:cxn modelId="{9B19495A-6030-4B4D-A15B-D1319AE23138}" type="presOf" srcId="{F3199FAB-DF89-447B-8391-5348E5A99787}" destId="{225CD4D1-F4D0-4B72-AEBD-39981DBDDA02}" srcOrd="1" destOrd="0" presId="urn:microsoft.com/office/officeart/2008/layout/HorizontalMultiLevelHierarchy"/>
    <dgm:cxn modelId="{39253850-B54E-46FA-879D-E374C9D45236}" type="presOf" srcId="{0B776D98-F8A7-4159-8909-5F77010D5DC8}" destId="{2496F452-8595-41F3-8F83-6EDEB39A07DF}" srcOrd="0" destOrd="0" presId="urn:microsoft.com/office/officeart/2008/layout/HorizontalMultiLevelHierarchy"/>
    <dgm:cxn modelId="{7A511BC5-7016-4981-9BB0-A2E734E9053A}" srcId="{4E88CD76-4907-4B33-B28D-77F14A2B1AC7}" destId="{26337C26-3FD5-4FFD-9376-EDD54EC72E34}" srcOrd="3" destOrd="0" parTransId="{F3199FAB-DF89-447B-8391-5348E5A99787}" sibTransId="{5D8333C4-3C62-44E4-8DFA-E0E44287553C}"/>
    <dgm:cxn modelId="{DC60B277-A7C4-4C91-85F0-C3C41BF0620F}" type="presOf" srcId="{B8CAC24F-7A8C-4C34-A25B-21C29D447746}" destId="{2EE4BD57-904F-4A70-981E-B215608F0D42}" srcOrd="1" destOrd="0" presId="urn:microsoft.com/office/officeart/2008/layout/HorizontalMultiLevelHierarchy"/>
    <dgm:cxn modelId="{A3142C7A-0544-4A88-8B01-72ACF6E4A2D7}" type="presOf" srcId="{B8CAC24F-7A8C-4C34-A25B-21C29D447746}" destId="{637A2B8E-C81D-4C72-9265-8F4B9FD9F62E}" srcOrd="0" destOrd="0" presId="urn:microsoft.com/office/officeart/2008/layout/HorizontalMultiLevelHierarchy"/>
    <dgm:cxn modelId="{D0796DA7-CC46-409A-8FA1-D5B7B0DA18BC}" type="presOf" srcId="{1E41186F-D50D-445F-A2ED-09522DF60956}" destId="{0A9EA48A-B148-4E61-808B-E9A5273841A5}" srcOrd="0" destOrd="0" presId="urn:microsoft.com/office/officeart/2008/layout/HorizontalMultiLevelHierarchy"/>
    <dgm:cxn modelId="{8632BEC3-67BA-4B90-B1D7-0843187CE4CD}" type="presOf" srcId="{4E88CD76-4907-4B33-B28D-77F14A2B1AC7}" destId="{B5038C8C-7A3F-471B-B3DB-D5AB6D2460F7}" srcOrd="0" destOrd="0" presId="urn:microsoft.com/office/officeart/2008/layout/HorizontalMultiLevelHierarchy"/>
    <dgm:cxn modelId="{182E09AB-7571-42A5-B959-4CECD0B4E810}" srcId="{4E88CD76-4907-4B33-B28D-77F14A2B1AC7}" destId="{78BCBEBE-DB94-4461-84D7-517734DEB27E}" srcOrd="1" destOrd="0" parTransId="{4C693DFD-63FC-4F88-9BC5-0BD8C4CCC0BE}" sibTransId="{A0BD3184-708F-4D7C-911C-317A7B98A44E}"/>
    <dgm:cxn modelId="{B9725547-9FD0-49A7-98CA-1C275576B1A9}" type="presOf" srcId="{99A61DB0-4457-4961-A67D-66C7E04A6344}" destId="{254322AA-C670-4713-B20B-C51F189EB6D8}" srcOrd="0" destOrd="0" presId="urn:microsoft.com/office/officeart/2008/layout/HorizontalMultiLevelHierarchy"/>
    <dgm:cxn modelId="{C025D7CB-2C5C-4DE5-AC59-5A4A2220F3D6}" type="presOf" srcId="{F3199FAB-DF89-447B-8391-5348E5A99787}" destId="{BAC7DD16-1EB8-4E9D-A813-5A6C8E132510}" srcOrd="0" destOrd="0" presId="urn:microsoft.com/office/officeart/2008/layout/HorizontalMultiLevelHierarchy"/>
    <dgm:cxn modelId="{848F944C-ED99-4538-9C36-1A18E612762D}" type="presOf" srcId="{21A9AA15-02E6-469D-A757-3F2174145556}" destId="{34D783A6-12B8-48ED-B48A-CEA74EB4854F}" srcOrd="1" destOrd="0" presId="urn:microsoft.com/office/officeart/2008/layout/HorizontalMultiLevelHierarchy"/>
    <dgm:cxn modelId="{C72FF576-3A4E-44DD-945B-6FE7BC8FDA5C}" srcId="{4E88CD76-4907-4B33-B28D-77F14A2B1AC7}" destId="{1E41186F-D50D-445F-A2ED-09522DF60956}" srcOrd="2" destOrd="0" parTransId="{9E1C2E75-4AA8-4D48-967C-96CA59A14CC4}" sibTransId="{AD883D61-FB3E-41F5-AAAC-E6B41E14444E}"/>
    <dgm:cxn modelId="{682E3DC9-57A8-4973-AD4A-D3BF73D6BF67}" type="presOf" srcId="{9E1C2E75-4AA8-4D48-967C-96CA59A14CC4}" destId="{91E8782A-7BFA-4651-9775-CB958C04D558}" srcOrd="0" destOrd="0" presId="urn:microsoft.com/office/officeart/2008/layout/HorizontalMultiLevelHierarchy"/>
    <dgm:cxn modelId="{67731BA8-CA32-4D0D-BE3A-DF62A719CAD9}" type="presOf" srcId="{26337C26-3FD5-4FFD-9376-EDD54EC72E34}" destId="{AE75AA74-BD4C-422B-9E66-497C3C4222E6}" srcOrd="0" destOrd="0" presId="urn:microsoft.com/office/officeart/2008/layout/HorizontalMultiLevelHierarchy"/>
    <dgm:cxn modelId="{6380558D-EF41-4D1D-966E-B4FB0EE459CC}" type="presOf" srcId="{4C693DFD-63FC-4F88-9BC5-0BD8C4CCC0BE}" destId="{88DA5A71-B068-4F7E-9682-19F5B8C05548}" srcOrd="0" destOrd="0" presId="urn:microsoft.com/office/officeart/2008/layout/HorizontalMultiLevelHierarchy"/>
    <dgm:cxn modelId="{2488A1DC-6A0E-4712-8484-CE82DE0186ED}" type="presOf" srcId="{4C693DFD-63FC-4F88-9BC5-0BD8C4CCC0BE}" destId="{D18E3192-D0AA-4BC4-A954-364A4AC9C1BE}" srcOrd="1" destOrd="0" presId="urn:microsoft.com/office/officeart/2008/layout/HorizontalMultiLevelHierarchy"/>
    <dgm:cxn modelId="{A02CAB2F-3EF8-4A82-A4EF-EAE8D534E771}" type="presOf" srcId="{9E1C2E75-4AA8-4D48-967C-96CA59A14CC4}" destId="{0295564E-F3E1-477A-A012-7FEC039D9CE8}" srcOrd="1" destOrd="0" presId="urn:microsoft.com/office/officeart/2008/layout/HorizontalMultiLevelHierarchy"/>
    <dgm:cxn modelId="{32D3EA5E-E362-45DD-97F3-F37D35CF2C5A}" type="presOf" srcId="{D03388D4-592E-4ED2-83C5-615A22CDCFEC}" destId="{0D672E21-191A-4208-886E-AD409DBE033D}" srcOrd="0" destOrd="0" presId="urn:microsoft.com/office/officeart/2008/layout/HorizontalMultiLevelHierarchy"/>
    <dgm:cxn modelId="{6F5FCB9D-121D-4147-A5C3-271254B53326}" srcId="{4E88CD76-4907-4B33-B28D-77F14A2B1AC7}" destId="{0B776D98-F8A7-4159-8909-5F77010D5DC8}" srcOrd="4" destOrd="0" parTransId="{21A9AA15-02E6-469D-A757-3F2174145556}" sibTransId="{F844A1C9-5C4B-4A83-B090-8C598BC10EF3}"/>
    <dgm:cxn modelId="{CC390C6E-F17A-4F78-AA5A-2FEFBA9334F6}" srcId="{D03388D4-592E-4ED2-83C5-615A22CDCFEC}" destId="{4E88CD76-4907-4B33-B28D-77F14A2B1AC7}" srcOrd="0" destOrd="0" parTransId="{24134C48-436D-471B-A51C-7E6C3F67AA66}" sibTransId="{FBF286C1-9D1B-4B3F-8136-875DBC72D2E6}"/>
    <dgm:cxn modelId="{B7B7BD5C-AE29-4E58-9738-9512468FAE3E}" type="presOf" srcId="{21A9AA15-02E6-469D-A757-3F2174145556}" destId="{22CFF730-2ED7-45BD-98F8-AEF6BB340841}" srcOrd="0" destOrd="0" presId="urn:microsoft.com/office/officeart/2008/layout/HorizontalMultiLevelHierarchy"/>
    <dgm:cxn modelId="{68FDA595-1CD0-490C-B65A-8DD0D57CFB8B}" type="presParOf" srcId="{0D672E21-191A-4208-886E-AD409DBE033D}" destId="{E902705C-677F-41E7-A9EE-9E0BD14E247A}" srcOrd="0" destOrd="0" presId="urn:microsoft.com/office/officeart/2008/layout/HorizontalMultiLevelHierarchy"/>
    <dgm:cxn modelId="{377EFF88-218A-42ED-BD8E-982DBBEFC05C}" type="presParOf" srcId="{E902705C-677F-41E7-A9EE-9E0BD14E247A}" destId="{B5038C8C-7A3F-471B-B3DB-D5AB6D2460F7}" srcOrd="0" destOrd="0" presId="urn:microsoft.com/office/officeart/2008/layout/HorizontalMultiLevelHierarchy"/>
    <dgm:cxn modelId="{F6A11F26-AE98-4BE5-A8E1-932363AA8F4E}" type="presParOf" srcId="{E902705C-677F-41E7-A9EE-9E0BD14E247A}" destId="{3E8324FC-2523-4BBF-BAAE-CBC0013E7999}" srcOrd="1" destOrd="0" presId="urn:microsoft.com/office/officeart/2008/layout/HorizontalMultiLevelHierarchy"/>
    <dgm:cxn modelId="{70CB0646-78B7-4FB1-A339-1DC5B1B5AF7B}" type="presParOf" srcId="{3E8324FC-2523-4BBF-BAAE-CBC0013E7999}" destId="{637A2B8E-C81D-4C72-9265-8F4B9FD9F62E}" srcOrd="0" destOrd="0" presId="urn:microsoft.com/office/officeart/2008/layout/HorizontalMultiLevelHierarchy"/>
    <dgm:cxn modelId="{19C819B3-7943-4FB9-9031-D2BB47F2D239}" type="presParOf" srcId="{637A2B8E-C81D-4C72-9265-8F4B9FD9F62E}" destId="{2EE4BD57-904F-4A70-981E-B215608F0D42}" srcOrd="0" destOrd="0" presId="urn:microsoft.com/office/officeart/2008/layout/HorizontalMultiLevelHierarchy"/>
    <dgm:cxn modelId="{D6F4DB1C-FEA4-42A2-A2A2-A46924D85CB9}" type="presParOf" srcId="{3E8324FC-2523-4BBF-BAAE-CBC0013E7999}" destId="{21EE0B6F-59A8-44A3-A13A-FBC9028B7362}" srcOrd="1" destOrd="0" presId="urn:microsoft.com/office/officeart/2008/layout/HorizontalMultiLevelHierarchy"/>
    <dgm:cxn modelId="{2F7F8F81-80E7-44B5-8766-1DEDBEFA22CE}" type="presParOf" srcId="{21EE0B6F-59A8-44A3-A13A-FBC9028B7362}" destId="{254322AA-C670-4713-B20B-C51F189EB6D8}" srcOrd="0" destOrd="0" presId="urn:microsoft.com/office/officeart/2008/layout/HorizontalMultiLevelHierarchy"/>
    <dgm:cxn modelId="{2B57946F-351B-4824-828B-D8D7007A54BC}" type="presParOf" srcId="{21EE0B6F-59A8-44A3-A13A-FBC9028B7362}" destId="{1ECF2B5B-3AD4-4BA5-A1EB-C8894CA36AF5}" srcOrd="1" destOrd="0" presId="urn:microsoft.com/office/officeart/2008/layout/HorizontalMultiLevelHierarchy"/>
    <dgm:cxn modelId="{9C4E1AA8-8E2F-4478-85D8-52981F2ABDC0}" type="presParOf" srcId="{3E8324FC-2523-4BBF-BAAE-CBC0013E7999}" destId="{88DA5A71-B068-4F7E-9682-19F5B8C05548}" srcOrd="2" destOrd="0" presId="urn:microsoft.com/office/officeart/2008/layout/HorizontalMultiLevelHierarchy"/>
    <dgm:cxn modelId="{2CFC4345-D542-4C26-97A9-7E243FF12BB9}" type="presParOf" srcId="{88DA5A71-B068-4F7E-9682-19F5B8C05548}" destId="{D18E3192-D0AA-4BC4-A954-364A4AC9C1BE}" srcOrd="0" destOrd="0" presId="urn:microsoft.com/office/officeart/2008/layout/HorizontalMultiLevelHierarchy"/>
    <dgm:cxn modelId="{D6854921-8021-435B-8AD5-B2705AF2BC22}" type="presParOf" srcId="{3E8324FC-2523-4BBF-BAAE-CBC0013E7999}" destId="{C30F7137-F7CC-45CC-995F-31E7CBBBD183}" srcOrd="3" destOrd="0" presId="urn:microsoft.com/office/officeart/2008/layout/HorizontalMultiLevelHierarchy"/>
    <dgm:cxn modelId="{CB0437FC-1B41-482D-A463-4D7B6604BA2B}" type="presParOf" srcId="{C30F7137-F7CC-45CC-995F-31E7CBBBD183}" destId="{F1199BB7-75E9-48BA-B166-81954F3072AB}" srcOrd="0" destOrd="0" presId="urn:microsoft.com/office/officeart/2008/layout/HorizontalMultiLevelHierarchy"/>
    <dgm:cxn modelId="{18C094E0-EA72-4E6C-A8E0-9115CB8D30D6}" type="presParOf" srcId="{C30F7137-F7CC-45CC-995F-31E7CBBBD183}" destId="{28C90BF2-B93C-483B-BDD8-B6027A3FAE24}" srcOrd="1" destOrd="0" presId="urn:microsoft.com/office/officeart/2008/layout/HorizontalMultiLevelHierarchy"/>
    <dgm:cxn modelId="{8372018F-618D-457A-8CC0-EA4B85DA3B25}" type="presParOf" srcId="{3E8324FC-2523-4BBF-BAAE-CBC0013E7999}" destId="{91E8782A-7BFA-4651-9775-CB958C04D558}" srcOrd="4" destOrd="0" presId="urn:microsoft.com/office/officeart/2008/layout/HorizontalMultiLevelHierarchy"/>
    <dgm:cxn modelId="{D09FE8D6-8335-4D04-85D9-0EB67A5E4F33}" type="presParOf" srcId="{91E8782A-7BFA-4651-9775-CB958C04D558}" destId="{0295564E-F3E1-477A-A012-7FEC039D9CE8}" srcOrd="0" destOrd="0" presId="urn:microsoft.com/office/officeart/2008/layout/HorizontalMultiLevelHierarchy"/>
    <dgm:cxn modelId="{DFD755E2-3505-4CE0-839D-B032FCC09685}" type="presParOf" srcId="{3E8324FC-2523-4BBF-BAAE-CBC0013E7999}" destId="{A2A821F1-7C0B-4C26-A8D1-E79945E70D7F}" srcOrd="5" destOrd="0" presId="urn:microsoft.com/office/officeart/2008/layout/HorizontalMultiLevelHierarchy"/>
    <dgm:cxn modelId="{D39FDA9F-1F4E-4118-9F36-1A6441F55A3F}" type="presParOf" srcId="{A2A821F1-7C0B-4C26-A8D1-E79945E70D7F}" destId="{0A9EA48A-B148-4E61-808B-E9A5273841A5}" srcOrd="0" destOrd="0" presId="urn:microsoft.com/office/officeart/2008/layout/HorizontalMultiLevelHierarchy"/>
    <dgm:cxn modelId="{B4BE428B-4F34-4EBC-82C8-9973837AEC56}" type="presParOf" srcId="{A2A821F1-7C0B-4C26-A8D1-E79945E70D7F}" destId="{16E24969-F5D5-4EFF-8DAB-86AF96934D17}" srcOrd="1" destOrd="0" presId="urn:microsoft.com/office/officeart/2008/layout/HorizontalMultiLevelHierarchy"/>
    <dgm:cxn modelId="{9FC267AF-5148-46EB-86E2-DB940633F22F}" type="presParOf" srcId="{3E8324FC-2523-4BBF-BAAE-CBC0013E7999}" destId="{BAC7DD16-1EB8-4E9D-A813-5A6C8E132510}" srcOrd="6" destOrd="0" presId="urn:microsoft.com/office/officeart/2008/layout/HorizontalMultiLevelHierarchy"/>
    <dgm:cxn modelId="{F8A5D816-2A3E-483E-BA36-AB3389C97629}" type="presParOf" srcId="{BAC7DD16-1EB8-4E9D-A813-5A6C8E132510}" destId="{225CD4D1-F4D0-4B72-AEBD-39981DBDDA02}" srcOrd="0" destOrd="0" presId="urn:microsoft.com/office/officeart/2008/layout/HorizontalMultiLevelHierarchy"/>
    <dgm:cxn modelId="{628BC0A3-F716-470C-ABBC-DE36D3BD2CFD}" type="presParOf" srcId="{3E8324FC-2523-4BBF-BAAE-CBC0013E7999}" destId="{47D230FA-346D-4098-9325-7D91BEAA1A79}" srcOrd="7" destOrd="0" presId="urn:microsoft.com/office/officeart/2008/layout/HorizontalMultiLevelHierarchy"/>
    <dgm:cxn modelId="{10B917A9-E8B4-4593-A013-B40C0C01D018}" type="presParOf" srcId="{47D230FA-346D-4098-9325-7D91BEAA1A79}" destId="{AE75AA74-BD4C-422B-9E66-497C3C4222E6}" srcOrd="0" destOrd="0" presId="urn:microsoft.com/office/officeart/2008/layout/HorizontalMultiLevelHierarchy"/>
    <dgm:cxn modelId="{9B7EF394-ECB3-4D20-8080-54AB60894345}" type="presParOf" srcId="{47D230FA-346D-4098-9325-7D91BEAA1A79}" destId="{403E4312-F96C-4657-88DF-1CD5FEBC2B59}" srcOrd="1" destOrd="0" presId="urn:microsoft.com/office/officeart/2008/layout/HorizontalMultiLevelHierarchy"/>
    <dgm:cxn modelId="{8C13B7A1-079B-497B-9EAD-7C9713682EF9}" type="presParOf" srcId="{3E8324FC-2523-4BBF-BAAE-CBC0013E7999}" destId="{22CFF730-2ED7-45BD-98F8-AEF6BB340841}" srcOrd="8" destOrd="0" presId="urn:microsoft.com/office/officeart/2008/layout/HorizontalMultiLevelHierarchy"/>
    <dgm:cxn modelId="{CC6A57E8-2F95-4ED4-847B-528DBE8F8374}" type="presParOf" srcId="{22CFF730-2ED7-45BD-98F8-AEF6BB340841}" destId="{34D783A6-12B8-48ED-B48A-CEA74EB4854F}" srcOrd="0" destOrd="0" presId="urn:microsoft.com/office/officeart/2008/layout/HorizontalMultiLevelHierarchy"/>
    <dgm:cxn modelId="{08232A36-905D-476A-ADE5-0C741618FF48}" type="presParOf" srcId="{3E8324FC-2523-4BBF-BAAE-CBC0013E7999}" destId="{06144802-BABD-41F7-B40F-54C5D91876D2}" srcOrd="9" destOrd="0" presId="urn:microsoft.com/office/officeart/2008/layout/HorizontalMultiLevelHierarchy"/>
    <dgm:cxn modelId="{B1CBC90C-2695-44F3-9654-EAC91B032050}" type="presParOf" srcId="{06144802-BABD-41F7-B40F-54C5D91876D2}" destId="{2496F452-8595-41F3-8F83-6EDEB39A07DF}" srcOrd="0" destOrd="0" presId="urn:microsoft.com/office/officeart/2008/layout/HorizontalMultiLevelHierarchy"/>
    <dgm:cxn modelId="{8718A58D-C7E9-4DF5-BEED-E304F289BEBC}" type="presParOf" srcId="{06144802-BABD-41F7-B40F-54C5D91876D2}" destId="{CD305784-9AEC-4714-B38A-7AD9F4335F1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0B9BD9-443A-4B8B-93B8-3FC4C622D8EF}" type="doc">
      <dgm:prSet loTypeId="urn:microsoft.com/office/officeart/2005/8/layout/hProcess7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26D2632-6F5F-4F52-864F-111D144EA492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</a:rPr>
            <a:t>PO</a:t>
          </a:r>
          <a:endParaRPr lang="zh-CN" altLang="en-US" sz="2000" dirty="0">
            <a:solidFill>
              <a:schemeClr val="tx1"/>
            </a:solidFill>
          </a:endParaRPr>
        </a:p>
      </dgm:t>
    </dgm:pt>
    <dgm:pt modelId="{437CC22B-DB3B-4D37-AADE-A06BED60B7B0}" type="parTrans" cxnId="{8C3EB678-C77E-4A67-B0BF-053D611C9D1A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E5C68625-E840-42E0-9190-8BD8E31F8553}" type="sibTrans" cxnId="{8C3EB678-C77E-4A67-B0BF-053D611C9D1A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FBCCDF29-FBD8-4DF8-8C19-5BB048975AB0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概要说明迭代目标中哪些完成，哪些没完成</a:t>
          </a:r>
        </a:p>
      </dgm:t>
    </dgm:pt>
    <dgm:pt modelId="{1C832535-728B-47E3-8BEA-F3DBFD7A6BC0}" type="parTrans" cxnId="{CEEDC502-8E45-41CD-B444-779A67A90705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426DD8F2-A4D3-4AC1-A020-4E04200E1BE7}" type="sibTrans" cxnId="{CEEDC502-8E45-41CD-B444-779A67A90705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430AFBC0-696C-47B9-BCDB-9A7A71C998D4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成员</a:t>
          </a:r>
        </a:p>
      </dgm:t>
    </dgm:pt>
    <dgm:pt modelId="{4BF7CD1E-93FD-489A-860B-E5ED5C264C53}" type="parTrans" cxnId="{1C9CE5FB-2B32-40EA-B23F-3E2A634CCFF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83FC2F53-5EDB-412A-93F1-AFA1D241EC2E}" type="sibTrans" cxnId="{1C9CE5FB-2B32-40EA-B23F-3E2A634CCFF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21A2E47-A7AA-4E78-BCD2-C76325BDB2C1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演示完成的增量</a:t>
          </a:r>
        </a:p>
      </dgm:t>
    </dgm:pt>
    <dgm:pt modelId="{2D6004E0-2F1D-47D8-8014-4C43BD30A49D}" type="parTrans" cxnId="{D90855FC-0D27-4407-8658-66C75D8F4172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3A94C668-FBD2-4A4C-B648-9062AFE6A44F}" type="sibTrans" cxnId="{D90855FC-0D27-4407-8658-66C75D8F4172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D1A6577C-9121-4F10-8601-8E8CCFCBCCFD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参会人</a:t>
          </a:r>
        </a:p>
      </dgm:t>
    </dgm:pt>
    <dgm:pt modelId="{C5496991-7466-4138-A617-7DD7F4B2D01B}" type="parTrans" cxnId="{7116BBDE-90E2-49D1-9329-663A8559CE2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6869185C-AD47-4079-AF88-BA0BCA3C4F82}" type="sibTrans" cxnId="{7116BBDE-90E2-49D1-9329-663A8559CE2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A7910950-B92F-4B6A-8107-1B114FEAEDB9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讨论产品当前状态</a:t>
          </a:r>
        </a:p>
      </dgm:t>
    </dgm:pt>
    <dgm:pt modelId="{BD3F9241-437F-41BC-8F62-B29C891E933E}" type="parTrans" cxnId="{29BB0B4B-721B-42D7-86D5-D000F398723A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5CB60B53-B259-4A97-8BBD-4F096A0D1E15}" type="sibTrans" cxnId="{29BB0B4B-721B-42D7-86D5-D000F398723A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AEE15A91-5CD6-4BA6-94AC-4D76FE69D7B5}">
      <dgm:prSet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团队</a:t>
          </a:r>
        </a:p>
      </dgm:t>
    </dgm:pt>
    <dgm:pt modelId="{34BA51E5-0548-4271-9446-055F02239101}" type="parTrans" cxnId="{EF54DAA0-608C-4DC1-B351-9F9147E9F04F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CCA3AD8E-A4E9-43AA-9DE6-90A09CF33EEA}" type="sibTrans" cxnId="{EF54DAA0-608C-4DC1-B351-9F9147E9F04F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D3D56B96-5329-4FDA-87F0-DDC35670E1B4}">
      <dgm:prSet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调整产品未来方向</a:t>
          </a:r>
        </a:p>
      </dgm:t>
    </dgm:pt>
    <dgm:pt modelId="{F46838EB-E7F5-4EDE-A9C6-4B2B7A3CCFB1}" type="parTrans" cxnId="{0B0461F0-1308-43AA-BD95-567562FB3E28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3F2859B6-5071-48CD-BA38-5E31B5171F0F}" type="sibTrans" cxnId="{0B0461F0-1308-43AA-BD95-567562FB3E28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752FD15E-B688-4FEE-8AB5-BB7137FE024C}" type="pres">
      <dgm:prSet presAssocID="{CB0B9BD9-443A-4B8B-93B8-3FC4C622D8E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8D297EC-9B35-4B45-89CA-412F2A518C50}" type="pres">
      <dgm:prSet presAssocID="{426D2632-6F5F-4F52-864F-111D144EA492}" presName="compositeNode" presStyleCnt="0">
        <dgm:presLayoutVars>
          <dgm:bulletEnabled val="1"/>
        </dgm:presLayoutVars>
      </dgm:prSet>
      <dgm:spPr/>
    </dgm:pt>
    <dgm:pt modelId="{1D120EB1-978E-4669-8BCD-F96E2133C7FD}" type="pres">
      <dgm:prSet presAssocID="{426D2632-6F5F-4F52-864F-111D144EA492}" presName="bgRect" presStyleLbl="node1" presStyleIdx="0" presStyleCnt="4"/>
      <dgm:spPr/>
      <dgm:t>
        <a:bodyPr/>
        <a:lstStyle/>
        <a:p>
          <a:endParaRPr lang="zh-CN" altLang="en-US"/>
        </a:p>
      </dgm:t>
    </dgm:pt>
    <dgm:pt modelId="{36F8A070-94A0-4BF5-BA28-448425C03299}" type="pres">
      <dgm:prSet presAssocID="{426D2632-6F5F-4F52-864F-111D144EA492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1CEA4B-F70E-45D8-BB09-FF5C9D7F0B57}" type="pres">
      <dgm:prSet presAssocID="{426D2632-6F5F-4F52-864F-111D144EA492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A2C0B7-DF9E-47C0-963D-9E28B937EE61}" type="pres">
      <dgm:prSet presAssocID="{E5C68625-E840-42E0-9190-8BD8E31F8553}" presName="hSp" presStyleCnt="0"/>
      <dgm:spPr/>
    </dgm:pt>
    <dgm:pt modelId="{9C2FE1A2-A145-41D2-9F71-1D882B317795}" type="pres">
      <dgm:prSet presAssocID="{E5C68625-E840-42E0-9190-8BD8E31F8553}" presName="vProcSp" presStyleCnt="0"/>
      <dgm:spPr/>
    </dgm:pt>
    <dgm:pt modelId="{A39B5AF4-3AD3-4EE1-82E6-741580A0D058}" type="pres">
      <dgm:prSet presAssocID="{E5C68625-E840-42E0-9190-8BD8E31F8553}" presName="vSp1" presStyleCnt="0"/>
      <dgm:spPr/>
    </dgm:pt>
    <dgm:pt modelId="{5152E30E-4498-48EE-9FC1-067F4D283C1F}" type="pres">
      <dgm:prSet presAssocID="{E5C68625-E840-42E0-9190-8BD8E31F8553}" presName="simulatedConn" presStyleLbl="solidFgAcc1" presStyleIdx="0" presStyleCnt="3"/>
      <dgm:spPr/>
    </dgm:pt>
    <dgm:pt modelId="{9DA3884D-5A3B-46F9-B811-9EE103A43795}" type="pres">
      <dgm:prSet presAssocID="{E5C68625-E840-42E0-9190-8BD8E31F8553}" presName="vSp2" presStyleCnt="0"/>
      <dgm:spPr/>
    </dgm:pt>
    <dgm:pt modelId="{77F1BA5D-9BCC-4034-8B86-DE4A1C7A58E7}" type="pres">
      <dgm:prSet presAssocID="{E5C68625-E840-42E0-9190-8BD8E31F8553}" presName="sibTrans" presStyleCnt="0"/>
      <dgm:spPr/>
    </dgm:pt>
    <dgm:pt modelId="{77405068-1161-4CF5-823C-B32010B2B281}" type="pres">
      <dgm:prSet presAssocID="{430AFBC0-696C-47B9-BCDB-9A7A71C998D4}" presName="compositeNode" presStyleCnt="0">
        <dgm:presLayoutVars>
          <dgm:bulletEnabled val="1"/>
        </dgm:presLayoutVars>
      </dgm:prSet>
      <dgm:spPr/>
    </dgm:pt>
    <dgm:pt modelId="{085818C6-E723-4EB1-9D4A-2BF6BD5732F5}" type="pres">
      <dgm:prSet presAssocID="{430AFBC0-696C-47B9-BCDB-9A7A71C998D4}" presName="bgRect" presStyleLbl="node1" presStyleIdx="1" presStyleCnt="4"/>
      <dgm:spPr/>
      <dgm:t>
        <a:bodyPr/>
        <a:lstStyle/>
        <a:p>
          <a:endParaRPr lang="zh-CN" altLang="en-US"/>
        </a:p>
      </dgm:t>
    </dgm:pt>
    <dgm:pt modelId="{9BD44C75-0A24-4CB7-8D29-2BCD18DB4245}" type="pres">
      <dgm:prSet presAssocID="{430AFBC0-696C-47B9-BCDB-9A7A71C998D4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84EE89-13E6-4843-A47D-47374D28084C}" type="pres">
      <dgm:prSet presAssocID="{430AFBC0-696C-47B9-BCDB-9A7A71C998D4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BB6341-CBAD-48B2-863D-4B72AF718F66}" type="pres">
      <dgm:prSet presAssocID="{83FC2F53-5EDB-412A-93F1-AFA1D241EC2E}" presName="hSp" presStyleCnt="0"/>
      <dgm:spPr/>
    </dgm:pt>
    <dgm:pt modelId="{A2C90A96-EAE3-40AD-9ABF-139CD643D2CE}" type="pres">
      <dgm:prSet presAssocID="{83FC2F53-5EDB-412A-93F1-AFA1D241EC2E}" presName="vProcSp" presStyleCnt="0"/>
      <dgm:spPr/>
    </dgm:pt>
    <dgm:pt modelId="{D50A6F10-6422-4991-B38B-F96A237B355D}" type="pres">
      <dgm:prSet presAssocID="{83FC2F53-5EDB-412A-93F1-AFA1D241EC2E}" presName="vSp1" presStyleCnt="0"/>
      <dgm:spPr/>
    </dgm:pt>
    <dgm:pt modelId="{8EF838F4-DD74-4265-B57A-FC9EF23A7CD0}" type="pres">
      <dgm:prSet presAssocID="{83FC2F53-5EDB-412A-93F1-AFA1D241EC2E}" presName="simulatedConn" presStyleLbl="solidFgAcc1" presStyleIdx="1" presStyleCnt="3"/>
      <dgm:spPr/>
    </dgm:pt>
    <dgm:pt modelId="{3E8A0D6D-12ED-4B5A-8C90-8058AF71BFCC}" type="pres">
      <dgm:prSet presAssocID="{83FC2F53-5EDB-412A-93F1-AFA1D241EC2E}" presName="vSp2" presStyleCnt="0"/>
      <dgm:spPr/>
    </dgm:pt>
    <dgm:pt modelId="{059453E3-1A41-47BC-819A-6B518E8BA305}" type="pres">
      <dgm:prSet presAssocID="{83FC2F53-5EDB-412A-93F1-AFA1D241EC2E}" presName="sibTrans" presStyleCnt="0"/>
      <dgm:spPr/>
    </dgm:pt>
    <dgm:pt modelId="{4E664981-4CBB-4E5B-B268-A03BF67A0E00}" type="pres">
      <dgm:prSet presAssocID="{D1A6577C-9121-4F10-8601-8E8CCFCBCCFD}" presName="compositeNode" presStyleCnt="0">
        <dgm:presLayoutVars>
          <dgm:bulletEnabled val="1"/>
        </dgm:presLayoutVars>
      </dgm:prSet>
      <dgm:spPr/>
    </dgm:pt>
    <dgm:pt modelId="{D723BB57-056F-4668-AF4A-5DF4C75272C2}" type="pres">
      <dgm:prSet presAssocID="{D1A6577C-9121-4F10-8601-8E8CCFCBCCFD}" presName="bgRect" presStyleLbl="node1" presStyleIdx="2" presStyleCnt="4"/>
      <dgm:spPr/>
      <dgm:t>
        <a:bodyPr/>
        <a:lstStyle/>
        <a:p>
          <a:endParaRPr lang="zh-CN" altLang="en-US"/>
        </a:p>
      </dgm:t>
    </dgm:pt>
    <dgm:pt modelId="{1F417147-24DF-48B3-8603-6B136673C3CD}" type="pres">
      <dgm:prSet presAssocID="{D1A6577C-9121-4F10-8601-8E8CCFCBCCFD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9096F-EFB4-42A8-A823-5A5FEF59082A}" type="pres">
      <dgm:prSet presAssocID="{D1A6577C-9121-4F10-8601-8E8CCFCBCCF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997542-533C-4D18-B5A4-2AFA22835229}" type="pres">
      <dgm:prSet presAssocID="{6869185C-AD47-4079-AF88-BA0BCA3C4F82}" presName="hSp" presStyleCnt="0"/>
      <dgm:spPr/>
    </dgm:pt>
    <dgm:pt modelId="{1FE140BE-3C29-4FA2-9DF6-E837EE9E3F15}" type="pres">
      <dgm:prSet presAssocID="{6869185C-AD47-4079-AF88-BA0BCA3C4F82}" presName="vProcSp" presStyleCnt="0"/>
      <dgm:spPr/>
    </dgm:pt>
    <dgm:pt modelId="{3A355689-36AD-4A51-AAAF-19599B6723BF}" type="pres">
      <dgm:prSet presAssocID="{6869185C-AD47-4079-AF88-BA0BCA3C4F82}" presName="vSp1" presStyleCnt="0"/>
      <dgm:spPr/>
    </dgm:pt>
    <dgm:pt modelId="{B0AB3F61-DCE6-4E3D-92F9-F642F4A7C686}" type="pres">
      <dgm:prSet presAssocID="{6869185C-AD47-4079-AF88-BA0BCA3C4F82}" presName="simulatedConn" presStyleLbl="solidFgAcc1" presStyleIdx="2" presStyleCnt="3"/>
      <dgm:spPr/>
    </dgm:pt>
    <dgm:pt modelId="{14DF5558-D34E-48E8-AAF2-35E7A99B8076}" type="pres">
      <dgm:prSet presAssocID="{6869185C-AD47-4079-AF88-BA0BCA3C4F82}" presName="vSp2" presStyleCnt="0"/>
      <dgm:spPr/>
    </dgm:pt>
    <dgm:pt modelId="{6A5F90C0-CED6-4F8A-A4E7-3D30801A2639}" type="pres">
      <dgm:prSet presAssocID="{6869185C-AD47-4079-AF88-BA0BCA3C4F82}" presName="sibTrans" presStyleCnt="0"/>
      <dgm:spPr/>
    </dgm:pt>
    <dgm:pt modelId="{6728999B-65BE-475A-B33F-6A92AB6AA189}" type="pres">
      <dgm:prSet presAssocID="{AEE15A91-5CD6-4BA6-94AC-4D76FE69D7B5}" presName="compositeNode" presStyleCnt="0">
        <dgm:presLayoutVars>
          <dgm:bulletEnabled val="1"/>
        </dgm:presLayoutVars>
      </dgm:prSet>
      <dgm:spPr/>
    </dgm:pt>
    <dgm:pt modelId="{C9DAA9D2-ACD9-4564-AA93-41C08B17251B}" type="pres">
      <dgm:prSet presAssocID="{AEE15A91-5CD6-4BA6-94AC-4D76FE69D7B5}" presName="bgRect" presStyleLbl="node1" presStyleIdx="3" presStyleCnt="4"/>
      <dgm:spPr/>
      <dgm:t>
        <a:bodyPr/>
        <a:lstStyle/>
        <a:p>
          <a:endParaRPr lang="zh-CN" altLang="en-US"/>
        </a:p>
      </dgm:t>
    </dgm:pt>
    <dgm:pt modelId="{E34053A2-9FBD-46B3-84CF-C867A7EA78FA}" type="pres">
      <dgm:prSet presAssocID="{AEE15A91-5CD6-4BA6-94AC-4D76FE69D7B5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A2D2FD-9530-49F6-89D9-59F6D5B97B53}" type="pres">
      <dgm:prSet presAssocID="{AEE15A91-5CD6-4BA6-94AC-4D76FE69D7B5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97E9F6-5BE0-443C-B23E-B177F4078021}" type="presOf" srcId="{AEE15A91-5CD6-4BA6-94AC-4D76FE69D7B5}" destId="{C9DAA9D2-ACD9-4564-AA93-41C08B17251B}" srcOrd="0" destOrd="0" presId="urn:microsoft.com/office/officeart/2005/8/layout/hProcess7"/>
    <dgm:cxn modelId="{1C9CE5FB-2B32-40EA-B23F-3E2A634CCFFC}" srcId="{CB0B9BD9-443A-4B8B-93B8-3FC4C622D8EF}" destId="{430AFBC0-696C-47B9-BCDB-9A7A71C998D4}" srcOrd="1" destOrd="0" parTransId="{4BF7CD1E-93FD-489A-860B-E5ED5C264C53}" sibTransId="{83FC2F53-5EDB-412A-93F1-AFA1D241EC2E}"/>
    <dgm:cxn modelId="{AE8BDCE7-B916-4DED-8D58-13759A187290}" type="presOf" srcId="{AEE15A91-5CD6-4BA6-94AC-4D76FE69D7B5}" destId="{E34053A2-9FBD-46B3-84CF-C867A7EA78FA}" srcOrd="1" destOrd="0" presId="urn:microsoft.com/office/officeart/2005/8/layout/hProcess7"/>
    <dgm:cxn modelId="{BA2AEFDF-FEC3-4166-B2BD-F6CDD10C7A54}" type="presOf" srcId="{430AFBC0-696C-47B9-BCDB-9A7A71C998D4}" destId="{9BD44C75-0A24-4CB7-8D29-2BCD18DB4245}" srcOrd="1" destOrd="0" presId="urn:microsoft.com/office/officeart/2005/8/layout/hProcess7"/>
    <dgm:cxn modelId="{D89E5CC0-39CE-4800-9CB8-A58BF011A04F}" type="presOf" srcId="{A7910950-B92F-4B6A-8107-1B114FEAEDB9}" destId="{D419096F-EFB4-42A8-A823-5A5FEF59082A}" srcOrd="0" destOrd="0" presId="urn:microsoft.com/office/officeart/2005/8/layout/hProcess7"/>
    <dgm:cxn modelId="{7116BBDE-90E2-49D1-9329-663A8559CE2C}" srcId="{CB0B9BD9-443A-4B8B-93B8-3FC4C622D8EF}" destId="{D1A6577C-9121-4F10-8601-8E8CCFCBCCFD}" srcOrd="2" destOrd="0" parTransId="{C5496991-7466-4138-A617-7DD7F4B2D01B}" sibTransId="{6869185C-AD47-4079-AF88-BA0BCA3C4F82}"/>
    <dgm:cxn modelId="{A4007602-23BA-4796-83DC-61AEC597F6A4}" type="presOf" srcId="{221A2E47-A7AA-4E78-BCD2-C76325BDB2C1}" destId="{FA84EE89-13E6-4843-A47D-47374D28084C}" srcOrd="0" destOrd="0" presId="urn:microsoft.com/office/officeart/2005/8/layout/hProcess7"/>
    <dgm:cxn modelId="{132A2682-92BB-4809-9F8B-F6779F7BC140}" type="presOf" srcId="{430AFBC0-696C-47B9-BCDB-9A7A71C998D4}" destId="{085818C6-E723-4EB1-9D4A-2BF6BD5732F5}" srcOrd="0" destOrd="0" presId="urn:microsoft.com/office/officeart/2005/8/layout/hProcess7"/>
    <dgm:cxn modelId="{49F35350-A204-4939-AA22-450A2E5721DE}" type="presOf" srcId="{426D2632-6F5F-4F52-864F-111D144EA492}" destId="{1D120EB1-978E-4669-8BCD-F96E2133C7FD}" srcOrd="0" destOrd="0" presId="urn:microsoft.com/office/officeart/2005/8/layout/hProcess7"/>
    <dgm:cxn modelId="{A13F1959-4437-41DB-B645-8A33BA1AA257}" type="presOf" srcId="{426D2632-6F5F-4F52-864F-111D144EA492}" destId="{36F8A070-94A0-4BF5-BA28-448425C03299}" srcOrd="1" destOrd="0" presId="urn:microsoft.com/office/officeart/2005/8/layout/hProcess7"/>
    <dgm:cxn modelId="{16C5059C-0E61-4186-B338-D169703BC42F}" type="presOf" srcId="{CB0B9BD9-443A-4B8B-93B8-3FC4C622D8EF}" destId="{752FD15E-B688-4FEE-8AB5-BB7137FE024C}" srcOrd="0" destOrd="0" presId="urn:microsoft.com/office/officeart/2005/8/layout/hProcess7"/>
    <dgm:cxn modelId="{0B0461F0-1308-43AA-BD95-567562FB3E28}" srcId="{AEE15A91-5CD6-4BA6-94AC-4D76FE69D7B5}" destId="{D3D56B96-5329-4FDA-87F0-DDC35670E1B4}" srcOrd="0" destOrd="0" parTransId="{F46838EB-E7F5-4EDE-A9C6-4B2B7A3CCFB1}" sibTransId="{3F2859B6-5071-48CD-BA38-5E31B5171F0F}"/>
    <dgm:cxn modelId="{D90855FC-0D27-4407-8658-66C75D8F4172}" srcId="{430AFBC0-696C-47B9-BCDB-9A7A71C998D4}" destId="{221A2E47-A7AA-4E78-BCD2-C76325BDB2C1}" srcOrd="0" destOrd="0" parTransId="{2D6004E0-2F1D-47D8-8014-4C43BD30A49D}" sibTransId="{3A94C668-FBD2-4A4C-B648-9062AFE6A44F}"/>
    <dgm:cxn modelId="{8E4C7663-0D1F-424B-89AF-6443E9DBA6EB}" type="presOf" srcId="{D1A6577C-9121-4F10-8601-8E8CCFCBCCFD}" destId="{1F417147-24DF-48B3-8603-6B136673C3CD}" srcOrd="1" destOrd="0" presId="urn:microsoft.com/office/officeart/2005/8/layout/hProcess7"/>
    <dgm:cxn modelId="{1DBB26B3-BD43-4400-9DEC-010701734B3E}" type="presOf" srcId="{D3D56B96-5329-4FDA-87F0-DDC35670E1B4}" destId="{36A2D2FD-9530-49F6-89D9-59F6D5B97B53}" srcOrd="0" destOrd="0" presId="urn:microsoft.com/office/officeart/2005/8/layout/hProcess7"/>
    <dgm:cxn modelId="{023F1789-941A-466E-806C-8858E6852908}" type="presOf" srcId="{FBCCDF29-FBD8-4DF8-8C19-5BB048975AB0}" destId="{ED1CEA4B-F70E-45D8-BB09-FF5C9D7F0B57}" srcOrd="0" destOrd="0" presId="urn:microsoft.com/office/officeart/2005/8/layout/hProcess7"/>
    <dgm:cxn modelId="{8C3EB678-C77E-4A67-B0BF-053D611C9D1A}" srcId="{CB0B9BD9-443A-4B8B-93B8-3FC4C622D8EF}" destId="{426D2632-6F5F-4F52-864F-111D144EA492}" srcOrd="0" destOrd="0" parTransId="{437CC22B-DB3B-4D37-AADE-A06BED60B7B0}" sibTransId="{E5C68625-E840-42E0-9190-8BD8E31F8553}"/>
    <dgm:cxn modelId="{29BB0B4B-721B-42D7-86D5-D000F398723A}" srcId="{D1A6577C-9121-4F10-8601-8E8CCFCBCCFD}" destId="{A7910950-B92F-4B6A-8107-1B114FEAEDB9}" srcOrd="0" destOrd="0" parTransId="{BD3F9241-437F-41BC-8F62-B29C891E933E}" sibTransId="{5CB60B53-B259-4A97-8BBD-4F096A0D1E15}"/>
    <dgm:cxn modelId="{CEEDC502-8E45-41CD-B444-779A67A90705}" srcId="{426D2632-6F5F-4F52-864F-111D144EA492}" destId="{FBCCDF29-FBD8-4DF8-8C19-5BB048975AB0}" srcOrd="0" destOrd="0" parTransId="{1C832535-728B-47E3-8BEA-F3DBFD7A6BC0}" sibTransId="{426DD8F2-A4D3-4AC1-A020-4E04200E1BE7}"/>
    <dgm:cxn modelId="{EF54DAA0-608C-4DC1-B351-9F9147E9F04F}" srcId="{CB0B9BD9-443A-4B8B-93B8-3FC4C622D8EF}" destId="{AEE15A91-5CD6-4BA6-94AC-4D76FE69D7B5}" srcOrd="3" destOrd="0" parTransId="{34BA51E5-0548-4271-9446-055F02239101}" sibTransId="{CCA3AD8E-A4E9-43AA-9DE6-90A09CF33EEA}"/>
    <dgm:cxn modelId="{456E0E5C-4AC5-44B6-B8CA-98F91899DE23}" type="presOf" srcId="{D1A6577C-9121-4F10-8601-8E8CCFCBCCFD}" destId="{D723BB57-056F-4668-AF4A-5DF4C75272C2}" srcOrd="0" destOrd="0" presId="urn:microsoft.com/office/officeart/2005/8/layout/hProcess7"/>
    <dgm:cxn modelId="{1B3860D0-1F80-49D2-9C20-6B0E2B77F23F}" type="presParOf" srcId="{752FD15E-B688-4FEE-8AB5-BB7137FE024C}" destId="{E8D297EC-9B35-4B45-89CA-412F2A518C50}" srcOrd="0" destOrd="0" presId="urn:microsoft.com/office/officeart/2005/8/layout/hProcess7"/>
    <dgm:cxn modelId="{2BFFDC37-0F23-4411-ACCD-9147A6BF5982}" type="presParOf" srcId="{E8D297EC-9B35-4B45-89CA-412F2A518C50}" destId="{1D120EB1-978E-4669-8BCD-F96E2133C7FD}" srcOrd="0" destOrd="0" presId="urn:microsoft.com/office/officeart/2005/8/layout/hProcess7"/>
    <dgm:cxn modelId="{11EE7B89-610B-427D-BABB-3D2710FFC94C}" type="presParOf" srcId="{E8D297EC-9B35-4B45-89CA-412F2A518C50}" destId="{36F8A070-94A0-4BF5-BA28-448425C03299}" srcOrd="1" destOrd="0" presId="urn:microsoft.com/office/officeart/2005/8/layout/hProcess7"/>
    <dgm:cxn modelId="{1ED07BF8-7340-4335-A602-A89720F664AA}" type="presParOf" srcId="{E8D297EC-9B35-4B45-89CA-412F2A518C50}" destId="{ED1CEA4B-F70E-45D8-BB09-FF5C9D7F0B57}" srcOrd="2" destOrd="0" presId="urn:microsoft.com/office/officeart/2005/8/layout/hProcess7"/>
    <dgm:cxn modelId="{33BF6729-1FDD-40D9-AA76-1DB95D02176E}" type="presParOf" srcId="{752FD15E-B688-4FEE-8AB5-BB7137FE024C}" destId="{91A2C0B7-DF9E-47C0-963D-9E28B937EE61}" srcOrd="1" destOrd="0" presId="urn:microsoft.com/office/officeart/2005/8/layout/hProcess7"/>
    <dgm:cxn modelId="{109BC6A7-2D60-47FB-8647-18DF4D0ED5F7}" type="presParOf" srcId="{752FD15E-B688-4FEE-8AB5-BB7137FE024C}" destId="{9C2FE1A2-A145-41D2-9F71-1D882B317795}" srcOrd="2" destOrd="0" presId="urn:microsoft.com/office/officeart/2005/8/layout/hProcess7"/>
    <dgm:cxn modelId="{AC51002F-8CE2-4A13-A3A2-4AE33223851D}" type="presParOf" srcId="{9C2FE1A2-A145-41D2-9F71-1D882B317795}" destId="{A39B5AF4-3AD3-4EE1-82E6-741580A0D058}" srcOrd="0" destOrd="0" presId="urn:microsoft.com/office/officeart/2005/8/layout/hProcess7"/>
    <dgm:cxn modelId="{A2B3A646-6A20-4BFB-9384-C60F19B1E923}" type="presParOf" srcId="{9C2FE1A2-A145-41D2-9F71-1D882B317795}" destId="{5152E30E-4498-48EE-9FC1-067F4D283C1F}" srcOrd="1" destOrd="0" presId="urn:microsoft.com/office/officeart/2005/8/layout/hProcess7"/>
    <dgm:cxn modelId="{5BACBADB-8E6D-4A2D-A552-D293788885AE}" type="presParOf" srcId="{9C2FE1A2-A145-41D2-9F71-1D882B317795}" destId="{9DA3884D-5A3B-46F9-B811-9EE103A43795}" srcOrd="2" destOrd="0" presId="urn:microsoft.com/office/officeart/2005/8/layout/hProcess7"/>
    <dgm:cxn modelId="{F2D0507E-6D62-4233-B67C-81D7BCC1F4EA}" type="presParOf" srcId="{752FD15E-B688-4FEE-8AB5-BB7137FE024C}" destId="{77F1BA5D-9BCC-4034-8B86-DE4A1C7A58E7}" srcOrd="3" destOrd="0" presId="urn:microsoft.com/office/officeart/2005/8/layout/hProcess7"/>
    <dgm:cxn modelId="{66CD10E6-C737-47DC-B9B0-4EB95E6B3298}" type="presParOf" srcId="{752FD15E-B688-4FEE-8AB5-BB7137FE024C}" destId="{77405068-1161-4CF5-823C-B32010B2B281}" srcOrd="4" destOrd="0" presId="urn:microsoft.com/office/officeart/2005/8/layout/hProcess7"/>
    <dgm:cxn modelId="{F5BD7D90-C9FE-4772-ADC8-26854FDF7120}" type="presParOf" srcId="{77405068-1161-4CF5-823C-B32010B2B281}" destId="{085818C6-E723-4EB1-9D4A-2BF6BD5732F5}" srcOrd="0" destOrd="0" presId="urn:microsoft.com/office/officeart/2005/8/layout/hProcess7"/>
    <dgm:cxn modelId="{5338C148-7C26-45FE-8F6A-02DCE1A4CE32}" type="presParOf" srcId="{77405068-1161-4CF5-823C-B32010B2B281}" destId="{9BD44C75-0A24-4CB7-8D29-2BCD18DB4245}" srcOrd="1" destOrd="0" presId="urn:microsoft.com/office/officeart/2005/8/layout/hProcess7"/>
    <dgm:cxn modelId="{A3D3C688-D014-4D61-A99B-22E68F69276D}" type="presParOf" srcId="{77405068-1161-4CF5-823C-B32010B2B281}" destId="{FA84EE89-13E6-4843-A47D-47374D28084C}" srcOrd="2" destOrd="0" presId="urn:microsoft.com/office/officeart/2005/8/layout/hProcess7"/>
    <dgm:cxn modelId="{D3BBAE3D-E8BF-48DC-B9A2-663F3A444133}" type="presParOf" srcId="{752FD15E-B688-4FEE-8AB5-BB7137FE024C}" destId="{30BB6341-CBAD-48B2-863D-4B72AF718F66}" srcOrd="5" destOrd="0" presId="urn:microsoft.com/office/officeart/2005/8/layout/hProcess7"/>
    <dgm:cxn modelId="{76A732A3-B373-4885-AFFB-3D0D36B2B46A}" type="presParOf" srcId="{752FD15E-B688-4FEE-8AB5-BB7137FE024C}" destId="{A2C90A96-EAE3-40AD-9ABF-139CD643D2CE}" srcOrd="6" destOrd="0" presId="urn:microsoft.com/office/officeart/2005/8/layout/hProcess7"/>
    <dgm:cxn modelId="{3AAC61BD-B383-406F-AE62-289082CE5FE9}" type="presParOf" srcId="{A2C90A96-EAE3-40AD-9ABF-139CD643D2CE}" destId="{D50A6F10-6422-4991-B38B-F96A237B355D}" srcOrd="0" destOrd="0" presId="urn:microsoft.com/office/officeart/2005/8/layout/hProcess7"/>
    <dgm:cxn modelId="{5FFECEB2-6C0D-451B-8F58-357801F98F11}" type="presParOf" srcId="{A2C90A96-EAE3-40AD-9ABF-139CD643D2CE}" destId="{8EF838F4-DD74-4265-B57A-FC9EF23A7CD0}" srcOrd="1" destOrd="0" presId="urn:microsoft.com/office/officeart/2005/8/layout/hProcess7"/>
    <dgm:cxn modelId="{E4FADD17-FF64-4AEA-82DD-50DB343D870E}" type="presParOf" srcId="{A2C90A96-EAE3-40AD-9ABF-139CD643D2CE}" destId="{3E8A0D6D-12ED-4B5A-8C90-8058AF71BFCC}" srcOrd="2" destOrd="0" presId="urn:microsoft.com/office/officeart/2005/8/layout/hProcess7"/>
    <dgm:cxn modelId="{2B8C2845-1F4F-42FA-A886-E22CE186D57F}" type="presParOf" srcId="{752FD15E-B688-4FEE-8AB5-BB7137FE024C}" destId="{059453E3-1A41-47BC-819A-6B518E8BA305}" srcOrd="7" destOrd="0" presId="urn:microsoft.com/office/officeart/2005/8/layout/hProcess7"/>
    <dgm:cxn modelId="{04125E53-A24F-46E4-BC2F-EA4F215059F2}" type="presParOf" srcId="{752FD15E-B688-4FEE-8AB5-BB7137FE024C}" destId="{4E664981-4CBB-4E5B-B268-A03BF67A0E00}" srcOrd="8" destOrd="0" presId="urn:microsoft.com/office/officeart/2005/8/layout/hProcess7"/>
    <dgm:cxn modelId="{943322E7-0F3C-471B-8EA9-786FD26C8284}" type="presParOf" srcId="{4E664981-4CBB-4E5B-B268-A03BF67A0E00}" destId="{D723BB57-056F-4668-AF4A-5DF4C75272C2}" srcOrd="0" destOrd="0" presId="urn:microsoft.com/office/officeart/2005/8/layout/hProcess7"/>
    <dgm:cxn modelId="{AF8D9C0F-0357-472B-9517-6CE896D4A6E8}" type="presParOf" srcId="{4E664981-4CBB-4E5B-B268-A03BF67A0E00}" destId="{1F417147-24DF-48B3-8603-6B136673C3CD}" srcOrd="1" destOrd="0" presId="urn:microsoft.com/office/officeart/2005/8/layout/hProcess7"/>
    <dgm:cxn modelId="{56C8DE0C-2F78-4EE2-8E94-C6865638895C}" type="presParOf" srcId="{4E664981-4CBB-4E5B-B268-A03BF67A0E00}" destId="{D419096F-EFB4-42A8-A823-5A5FEF59082A}" srcOrd="2" destOrd="0" presId="urn:microsoft.com/office/officeart/2005/8/layout/hProcess7"/>
    <dgm:cxn modelId="{C5590AF0-3834-43D6-AEE5-FC657923BC21}" type="presParOf" srcId="{752FD15E-B688-4FEE-8AB5-BB7137FE024C}" destId="{52997542-533C-4D18-B5A4-2AFA22835229}" srcOrd="9" destOrd="0" presId="urn:microsoft.com/office/officeart/2005/8/layout/hProcess7"/>
    <dgm:cxn modelId="{8F96A138-B8B1-453B-8F43-A1DB738D9A9B}" type="presParOf" srcId="{752FD15E-B688-4FEE-8AB5-BB7137FE024C}" destId="{1FE140BE-3C29-4FA2-9DF6-E837EE9E3F15}" srcOrd="10" destOrd="0" presId="urn:microsoft.com/office/officeart/2005/8/layout/hProcess7"/>
    <dgm:cxn modelId="{63DB02A3-06D6-4DB1-BE62-62500A4EEF4D}" type="presParOf" srcId="{1FE140BE-3C29-4FA2-9DF6-E837EE9E3F15}" destId="{3A355689-36AD-4A51-AAAF-19599B6723BF}" srcOrd="0" destOrd="0" presId="urn:microsoft.com/office/officeart/2005/8/layout/hProcess7"/>
    <dgm:cxn modelId="{ED073347-1901-4B87-BB9B-5E6EE4255462}" type="presParOf" srcId="{1FE140BE-3C29-4FA2-9DF6-E837EE9E3F15}" destId="{B0AB3F61-DCE6-4E3D-92F9-F642F4A7C686}" srcOrd="1" destOrd="0" presId="urn:microsoft.com/office/officeart/2005/8/layout/hProcess7"/>
    <dgm:cxn modelId="{7C2FEE1A-6F32-44CE-A1A2-997FD42D5727}" type="presParOf" srcId="{1FE140BE-3C29-4FA2-9DF6-E837EE9E3F15}" destId="{14DF5558-D34E-48E8-AAF2-35E7A99B8076}" srcOrd="2" destOrd="0" presId="urn:microsoft.com/office/officeart/2005/8/layout/hProcess7"/>
    <dgm:cxn modelId="{77E38D10-EDEC-4034-A279-1F69566AF8C5}" type="presParOf" srcId="{752FD15E-B688-4FEE-8AB5-BB7137FE024C}" destId="{6A5F90C0-CED6-4F8A-A4E7-3D30801A2639}" srcOrd="11" destOrd="0" presId="urn:microsoft.com/office/officeart/2005/8/layout/hProcess7"/>
    <dgm:cxn modelId="{4B1CA3C4-E0B5-4295-9EA9-80AB9767EB36}" type="presParOf" srcId="{752FD15E-B688-4FEE-8AB5-BB7137FE024C}" destId="{6728999B-65BE-475A-B33F-6A92AB6AA189}" srcOrd="12" destOrd="0" presId="urn:microsoft.com/office/officeart/2005/8/layout/hProcess7"/>
    <dgm:cxn modelId="{776CDDFD-F7B9-4CFB-A575-7912429E96E7}" type="presParOf" srcId="{6728999B-65BE-475A-B33F-6A92AB6AA189}" destId="{C9DAA9D2-ACD9-4564-AA93-41C08B17251B}" srcOrd="0" destOrd="0" presId="urn:microsoft.com/office/officeart/2005/8/layout/hProcess7"/>
    <dgm:cxn modelId="{5FE2980B-61BA-45BB-B952-FC64E91F4455}" type="presParOf" srcId="{6728999B-65BE-475A-B33F-6A92AB6AA189}" destId="{E34053A2-9FBD-46B3-84CF-C867A7EA78FA}" srcOrd="1" destOrd="0" presId="urn:microsoft.com/office/officeart/2005/8/layout/hProcess7"/>
    <dgm:cxn modelId="{29DF9446-9352-4DB3-91D9-E41D0FF0E5A1}" type="presParOf" srcId="{6728999B-65BE-475A-B33F-6A92AB6AA189}" destId="{36A2D2FD-9530-49F6-89D9-59F6D5B97B5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3388D4-592E-4ED2-83C5-615A22CDCFE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E88CD76-4907-4B33-B28D-77F14A2B1AC7}">
      <dgm:prSet phldrT="[文本]" custT="1"/>
      <dgm:spPr/>
      <dgm:t>
        <a:bodyPr/>
        <a:lstStyle/>
        <a:p>
          <a:r>
            <a:rPr lang="zh-CN" altLang="en-US" sz="4000" dirty="0">
              <a:solidFill>
                <a:schemeClr val="tx1"/>
              </a:solidFill>
            </a:rPr>
            <a:t>迭代回顾准备工作</a:t>
          </a:r>
        </a:p>
      </dgm:t>
    </dgm:pt>
    <dgm:pt modelId="{24134C48-436D-471B-A51C-7E6C3F67AA66}" type="parTrans" cxnId="{CC390C6E-F17A-4F78-AA5A-2FEFBA9334F6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FBF286C1-9D1B-4B3F-8136-875DBC72D2E6}" type="sibTrans" cxnId="{CC390C6E-F17A-4F78-AA5A-2FEFBA9334F6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99A61DB0-4457-4961-A67D-66C7E04A6344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定义回顾重点</a:t>
          </a:r>
        </a:p>
      </dgm:t>
    </dgm:pt>
    <dgm:pt modelId="{B8CAC24F-7A8C-4C34-A25B-21C29D447746}" type="parTrans" cxnId="{591C7983-EB05-44F4-B89A-D0D6DF91406A}">
      <dgm:prSet custT="1"/>
      <dgm:spPr/>
      <dgm:t>
        <a:bodyPr/>
        <a:lstStyle/>
        <a:p>
          <a:endParaRPr lang="zh-CN" altLang="en-US" sz="600">
            <a:solidFill>
              <a:schemeClr val="tx1"/>
            </a:solidFill>
          </a:endParaRPr>
        </a:p>
      </dgm:t>
    </dgm:pt>
    <dgm:pt modelId="{1F0150E6-9A0C-4B11-BA52-4F12B0FBCE10}" type="sibTrans" cxnId="{591C7983-EB05-44F4-B89A-D0D6DF91406A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78BCBEBE-DB94-4461-84D7-517734DEB27E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选择练习活动</a:t>
          </a:r>
        </a:p>
      </dgm:t>
    </dgm:pt>
    <dgm:pt modelId="{4C693DFD-63FC-4F88-9BC5-0BD8C4CCC0BE}" type="parTrans" cxnId="{182E09AB-7571-42A5-B959-4CECD0B4E810}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A0BD3184-708F-4D7C-911C-317A7B98A44E}" type="sibTrans" cxnId="{182E09AB-7571-42A5-B959-4CECD0B4E810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1E41186F-D50D-445F-A2ED-09522DF60956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收集客观数据</a:t>
          </a:r>
        </a:p>
      </dgm:t>
    </dgm:pt>
    <dgm:pt modelId="{9E1C2E75-4AA8-4D48-967C-96CA59A14CC4}" type="parTrans" cxnId="{C72FF576-3A4E-44DD-945B-6FE7BC8FDA5C}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AD883D61-FB3E-41F5-AAAC-E6B41E14444E}" type="sibTrans" cxnId="{C72FF576-3A4E-44DD-945B-6FE7BC8FDA5C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6337C26-3FD5-4FFD-9376-EDD54EC72E34}">
      <dgm:prSet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安排回顾日程</a:t>
          </a:r>
        </a:p>
      </dgm:t>
    </dgm:pt>
    <dgm:pt modelId="{F3199FAB-DF89-447B-8391-5348E5A99787}" type="parTrans" cxnId="{7A511BC5-7016-4981-9BB0-A2E734E9053A}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5D8333C4-3C62-44E4-8DFA-E0E44287553C}" type="sibTrans" cxnId="{7A511BC5-7016-4981-9BB0-A2E734E9053A}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0D672E21-191A-4208-886E-AD409DBE033D}" type="pres">
      <dgm:prSet presAssocID="{D03388D4-592E-4ED2-83C5-615A22CDCF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02705C-677F-41E7-A9EE-9E0BD14E247A}" type="pres">
      <dgm:prSet presAssocID="{4E88CD76-4907-4B33-B28D-77F14A2B1AC7}" presName="root1" presStyleCnt="0"/>
      <dgm:spPr/>
    </dgm:pt>
    <dgm:pt modelId="{B5038C8C-7A3F-471B-B3DB-D5AB6D2460F7}" type="pres">
      <dgm:prSet presAssocID="{4E88CD76-4907-4B33-B28D-77F14A2B1AC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324FC-2523-4BBF-BAAE-CBC0013E7999}" type="pres">
      <dgm:prSet presAssocID="{4E88CD76-4907-4B33-B28D-77F14A2B1AC7}" presName="level2hierChild" presStyleCnt="0"/>
      <dgm:spPr/>
    </dgm:pt>
    <dgm:pt modelId="{637A2B8E-C81D-4C72-9265-8F4B9FD9F62E}" type="pres">
      <dgm:prSet presAssocID="{B8CAC24F-7A8C-4C34-A25B-21C29D447746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2EE4BD57-904F-4A70-981E-B215608F0D42}" type="pres">
      <dgm:prSet presAssocID="{B8CAC24F-7A8C-4C34-A25B-21C29D447746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21EE0B6F-59A8-44A3-A13A-FBC9028B7362}" type="pres">
      <dgm:prSet presAssocID="{99A61DB0-4457-4961-A67D-66C7E04A6344}" presName="root2" presStyleCnt="0"/>
      <dgm:spPr/>
    </dgm:pt>
    <dgm:pt modelId="{254322AA-C670-4713-B20B-C51F189EB6D8}" type="pres">
      <dgm:prSet presAssocID="{99A61DB0-4457-4961-A67D-66C7E04A6344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CF2B5B-3AD4-4BA5-A1EB-C8894CA36AF5}" type="pres">
      <dgm:prSet presAssocID="{99A61DB0-4457-4961-A67D-66C7E04A6344}" presName="level3hierChild" presStyleCnt="0"/>
      <dgm:spPr/>
    </dgm:pt>
    <dgm:pt modelId="{88DA5A71-B068-4F7E-9682-19F5B8C05548}" type="pres">
      <dgm:prSet presAssocID="{4C693DFD-63FC-4F88-9BC5-0BD8C4CCC0BE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D18E3192-D0AA-4BC4-A954-364A4AC9C1BE}" type="pres">
      <dgm:prSet presAssocID="{4C693DFD-63FC-4F88-9BC5-0BD8C4CCC0BE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C30F7137-F7CC-45CC-995F-31E7CBBBD183}" type="pres">
      <dgm:prSet presAssocID="{78BCBEBE-DB94-4461-84D7-517734DEB27E}" presName="root2" presStyleCnt="0"/>
      <dgm:spPr/>
    </dgm:pt>
    <dgm:pt modelId="{F1199BB7-75E9-48BA-B166-81954F3072AB}" type="pres">
      <dgm:prSet presAssocID="{78BCBEBE-DB94-4461-84D7-517734DEB27E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C90BF2-B93C-483B-BDD8-B6027A3FAE24}" type="pres">
      <dgm:prSet presAssocID="{78BCBEBE-DB94-4461-84D7-517734DEB27E}" presName="level3hierChild" presStyleCnt="0"/>
      <dgm:spPr/>
    </dgm:pt>
    <dgm:pt modelId="{91E8782A-7BFA-4651-9775-CB958C04D558}" type="pres">
      <dgm:prSet presAssocID="{9E1C2E75-4AA8-4D48-967C-96CA59A14CC4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0295564E-F3E1-477A-A012-7FEC039D9CE8}" type="pres">
      <dgm:prSet presAssocID="{9E1C2E75-4AA8-4D48-967C-96CA59A14CC4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2A821F1-7C0B-4C26-A8D1-E79945E70D7F}" type="pres">
      <dgm:prSet presAssocID="{1E41186F-D50D-445F-A2ED-09522DF60956}" presName="root2" presStyleCnt="0"/>
      <dgm:spPr/>
    </dgm:pt>
    <dgm:pt modelId="{0A9EA48A-B148-4E61-808B-E9A5273841A5}" type="pres">
      <dgm:prSet presAssocID="{1E41186F-D50D-445F-A2ED-09522DF60956}" presName="LevelTwoTextNode" presStyleLbl="node2" presStyleIdx="2" presStyleCnt="4" custScaleX="990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E24969-F5D5-4EFF-8DAB-86AF96934D17}" type="pres">
      <dgm:prSet presAssocID="{1E41186F-D50D-445F-A2ED-09522DF60956}" presName="level3hierChild" presStyleCnt="0"/>
      <dgm:spPr/>
    </dgm:pt>
    <dgm:pt modelId="{BAC7DD16-1EB8-4E9D-A813-5A6C8E132510}" type="pres">
      <dgm:prSet presAssocID="{F3199FAB-DF89-447B-8391-5348E5A9978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225CD4D1-F4D0-4B72-AEBD-39981DBDDA02}" type="pres">
      <dgm:prSet presAssocID="{F3199FAB-DF89-447B-8391-5348E5A9978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47D230FA-346D-4098-9325-7D91BEAA1A79}" type="pres">
      <dgm:prSet presAssocID="{26337C26-3FD5-4FFD-9376-EDD54EC72E34}" presName="root2" presStyleCnt="0"/>
      <dgm:spPr/>
    </dgm:pt>
    <dgm:pt modelId="{AE75AA74-BD4C-422B-9E66-497C3C4222E6}" type="pres">
      <dgm:prSet presAssocID="{26337C26-3FD5-4FFD-9376-EDD54EC72E34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3E4312-F96C-4657-88DF-1CD5FEBC2B59}" type="pres">
      <dgm:prSet presAssocID="{26337C26-3FD5-4FFD-9376-EDD54EC72E34}" presName="level3hierChild" presStyleCnt="0"/>
      <dgm:spPr/>
    </dgm:pt>
  </dgm:ptLst>
  <dgm:cxnLst>
    <dgm:cxn modelId="{7A511BC5-7016-4981-9BB0-A2E734E9053A}" srcId="{4E88CD76-4907-4B33-B28D-77F14A2B1AC7}" destId="{26337C26-3FD5-4FFD-9376-EDD54EC72E34}" srcOrd="3" destOrd="0" parTransId="{F3199FAB-DF89-447B-8391-5348E5A99787}" sibTransId="{5D8333C4-3C62-44E4-8DFA-E0E44287553C}"/>
    <dgm:cxn modelId="{67731BA8-CA32-4D0D-BE3A-DF62A719CAD9}" type="presOf" srcId="{26337C26-3FD5-4FFD-9376-EDD54EC72E34}" destId="{AE75AA74-BD4C-422B-9E66-497C3C4222E6}" srcOrd="0" destOrd="0" presId="urn:microsoft.com/office/officeart/2008/layout/HorizontalMultiLevelHierarchy"/>
    <dgm:cxn modelId="{9B19495A-6030-4B4D-A15B-D1319AE23138}" type="presOf" srcId="{F3199FAB-DF89-447B-8391-5348E5A99787}" destId="{225CD4D1-F4D0-4B72-AEBD-39981DBDDA02}" srcOrd="1" destOrd="0" presId="urn:microsoft.com/office/officeart/2008/layout/HorizontalMultiLevelHierarchy"/>
    <dgm:cxn modelId="{A3142C7A-0544-4A88-8B01-72ACF6E4A2D7}" type="presOf" srcId="{B8CAC24F-7A8C-4C34-A25B-21C29D447746}" destId="{637A2B8E-C81D-4C72-9265-8F4B9FD9F62E}" srcOrd="0" destOrd="0" presId="urn:microsoft.com/office/officeart/2008/layout/HorizontalMultiLevelHierarchy"/>
    <dgm:cxn modelId="{CC390C6E-F17A-4F78-AA5A-2FEFBA9334F6}" srcId="{D03388D4-592E-4ED2-83C5-615A22CDCFEC}" destId="{4E88CD76-4907-4B33-B28D-77F14A2B1AC7}" srcOrd="0" destOrd="0" parTransId="{24134C48-436D-471B-A51C-7E6C3F67AA66}" sibTransId="{FBF286C1-9D1B-4B3F-8136-875DBC72D2E6}"/>
    <dgm:cxn modelId="{75BA3F21-88D1-4625-AE84-913857D32466}" type="presOf" srcId="{78BCBEBE-DB94-4461-84D7-517734DEB27E}" destId="{F1199BB7-75E9-48BA-B166-81954F3072AB}" srcOrd="0" destOrd="0" presId="urn:microsoft.com/office/officeart/2008/layout/HorizontalMultiLevelHierarchy"/>
    <dgm:cxn modelId="{D0796DA7-CC46-409A-8FA1-D5B7B0DA18BC}" type="presOf" srcId="{1E41186F-D50D-445F-A2ED-09522DF60956}" destId="{0A9EA48A-B148-4E61-808B-E9A5273841A5}" srcOrd="0" destOrd="0" presId="urn:microsoft.com/office/officeart/2008/layout/HorizontalMultiLevelHierarchy"/>
    <dgm:cxn modelId="{182E09AB-7571-42A5-B959-4CECD0B4E810}" srcId="{4E88CD76-4907-4B33-B28D-77F14A2B1AC7}" destId="{78BCBEBE-DB94-4461-84D7-517734DEB27E}" srcOrd="1" destOrd="0" parTransId="{4C693DFD-63FC-4F88-9BC5-0BD8C4CCC0BE}" sibTransId="{A0BD3184-708F-4D7C-911C-317A7B98A44E}"/>
    <dgm:cxn modelId="{8632BEC3-67BA-4B90-B1D7-0843187CE4CD}" type="presOf" srcId="{4E88CD76-4907-4B33-B28D-77F14A2B1AC7}" destId="{B5038C8C-7A3F-471B-B3DB-D5AB6D2460F7}" srcOrd="0" destOrd="0" presId="urn:microsoft.com/office/officeart/2008/layout/HorizontalMultiLevelHierarchy"/>
    <dgm:cxn modelId="{C025D7CB-2C5C-4DE5-AC59-5A4A2220F3D6}" type="presOf" srcId="{F3199FAB-DF89-447B-8391-5348E5A99787}" destId="{BAC7DD16-1EB8-4E9D-A813-5A6C8E132510}" srcOrd="0" destOrd="0" presId="urn:microsoft.com/office/officeart/2008/layout/HorizontalMultiLevelHierarchy"/>
    <dgm:cxn modelId="{591C7983-EB05-44F4-B89A-D0D6DF91406A}" srcId="{4E88CD76-4907-4B33-B28D-77F14A2B1AC7}" destId="{99A61DB0-4457-4961-A67D-66C7E04A6344}" srcOrd="0" destOrd="0" parTransId="{B8CAC24F-7A8C-4C34-A25B-21C29D447746}" sibTransId="{1F0150E6-9A0C-4B11-BA52-4F12B0FBCE10}"/>
    <dgm:cxn modelId="{A02CAB2F-3EF8-4A82-A4EF-EAE8D534E771}" type="presOf" srcId="{9E1C2E75-4AA8-4D48-967C-96CA59A14CC4}" destId="{0295564E-F3E1-477A-A012-7FEC039D9CE8}" srcOrd="1" destOrd="0" presId="urn:microsoft.com/office/officeart/2008/layout/HorizontalMultiLevelHierarchy"/>
    <dgm:cxn modelId="{DC60B277-A7C4-4C91-85F0-C3C41BF0620F}" type="presOf" srcId="{B8CAC24F-7A8C-4C34-A25B-21C29D447746}" destId="{2EE4BD57-904F-4A70-981E-B215608F0D42}" srcOrd="1" destOrd="0" presId="urn:microsoft.com/office/officeart/2008/layout/HorizontalMultiLevelHierarchy"/>
    <dgm:cxn modelId="{2488A1DC-6A0E-4712-8484-CE82DE0186ED}" type="presOf" srcId="{4C693DFD-63FC-4F88-9BC5-0BD8C4CCC0BE}" destId="{D18E3192-D0AA-4BC4-A954-364A4AC9C1BE}" srcOrd="1" destOrd="0" presId="urn:microsoft.com/office/officeart/2008/layout/HorizontalMultiLevelHierarchy"/>
    <dgm:cxn modelId="{32D3EA5E-E362-45DD-97F3-F37D35CF2C5A}" type="presOf" srcId="{D03388D4-592E-4ED2-83C5-615A22CDCFEC}" destId="{0D672E21-191A-4208-886E-AD409DBE033D}" srcOrd="0" destOrd="0" presId="urn:microsoft.com/office/officeart/2008/layout/HorizontalMultiLevelHierarchy"/>
    <dgm:cxn modelId="{C72FF576-3A4E-44DD-945B-6FE7BC8FDA5C}" srcId="{4E88CD76-4907-4B33-B28D-77F14A2B1AC7}" destId="{1E41186F-D50D-445F-A2ED-09522DF60956}" srcOrd="2" destOrd="0" parTransId="{9E1C2E75-4AA8-4D48-967C-96CA59A14CC4}" sibTransId="{AD883D61-FB3E-41F5-AAAC-E6B41E14444E}"/>
    <dgm:cxn modelId="{682E3DC9-57A8-4973-AD4A-D3BF73D6BF67}" type="presOf" srcId="{9E1C2E75-4AA8-4D48-967C-96CA59A14CC4}" destId="{91E8782A-7BFA-4651-9775-CB958C04D558}" srcOrd="0" destOrd="0" presId="urn:microsoft.com/office/officeart/2008/layout/HorizontalMultiLevelHierarchy"/>
    <dgm:cxn modelId="{6380558D-EF41-4D1D-966E-B4FB0EE459CC}" type="presOf" srcId="{4C693DFD-63FC-4F88-9BC5-0BD8C4CCC0BE}" destId="{88DA5A71-B068-4F7E-9682-19F5B8C05548}" srcOrd="0" destOrd="0" presId="urn:microsoft.com/office/officeart/2008/layout/HorizontalMultiLevelHierarchy"/>
    <dgm:cxn modelId="{B9725547-9FD0-49A7-98CA-1C275576B1A9}" type="presOf" srcId="{99A61DB0-4457-4961-A67D-66C7E04A6344}" destId="{254322AA-C670-4713-B20B-C51F189EB6D8}" srcOrd="0" destOrd="0" presId="urn:microsoft.com/office/officeart/2008/layout/HorizontalMultiLevelHierarchy"/>
    <dgm:cxn modelId="{68FDA595-1CD0-490C-B65A-8DD0D57CFB8B}" type="presParOf" srcId="{0D672E21-191A-4208-886E-AD409DBE033D}" destId="{E902705C-677F-41E7-A9EE-9E0BD14E247A}" srcOrd="0" destOrd="0" presId="urn:microsoft.com/office/officeart/2008/layout/HorizontalMultiLevelHierarchy"/>
    <dgm:cxn modelId="{377EFF88-218A-42ED-BD8E-982DBBEFC05C}" type="presParOf" srcId="{E902705C-677F-41E7-A9EE-9E0BD14E247A}" destId="{B5038C8C-7A3F-471B-B3DB-D5AB6D2460F7}" srcOrd="0" destOrd="0" presId="urn:microsoft.com/office/officeart/2008/layout/HorizontalMultiLevelHierarchy"/>
    <dgm:cxn modelId="{F6A11F26-AE98-4BE5-A8E1-932363AA8F4E}" type="presParOf" srcId="{E902705C-677F-41E7-A9EE-9E0BD14E247A}" destId="{3E8324FC-2523-4BBF-BAAE-CBC0013E7999}" srcOrd="1" destOrd="0" presId="urn:microsoft.com/office/officeart/2008/layout/HorizontalMultiLevelHierarchy"/>
    <dgm:cxn modelId="{70CB0646-78B7-4FB1-A339-1DC5B1B5AF7B}" type="presParOf" srcId="{3E8324FC-2523-4BBF-BAAE-CBC0013E7999}" destId="{637A2B8E-C81D-4C72-9265-8F4B9FD9F62E}" srcOrd="0" destOrd="0" presId="urn:microsoft.com/office/officeart/2008/layout/HorizontalMultiLevelHierarchy"/>
    <dgm:cxn modelId="{19C819B3-7943-4FB9-9031-D2BB47F2D239}" type="presParOf" srcId="{637A2B8E-C81D-4C72-9265-8F4B9FD9F62E}" destId="{2EE4BD57-904F-4A70-981E-B215608F0D42}" srcOrd="0" destOrd="0" presId="urn:microsoft.com/office/officeart/2008/layout/HorizontalMultiLevelHierarchy"/>
    <dgm:cxn modelId="{D6F4DB1C-FEA4-42A2-A2A2-A46924D85CB9}" type="presParOf" srcId="{3E8324FC-2523-4BBF-BAAE-CBC0013E7999}" destId="{21EE0B6F-59A8-44A3-A13A-FBC9028B7362}" srcOrd="1" destOrd="0" presId="urn:microsoft.com/office/officeart/2008/layout/HorizontalMultiLevelHierarchy"/>
    <dgm:cxn modelId="{2F7F8F81-80E7-44B5-8766-1DEDBEFA22CE}" type="presParOf" srcId="{21EE0B6F-59A8-44A3-A13A-FBC9028B7362}" destId="{254322AA-C670-4713-B20B-C51F189EB6D8}" srcOrd="0" destOrd="0" presId="urn:microsoft.com/office/officeart/2008/layout/HorizontalMultiLevelHierarchy"/>
    <dgm:cxn modelId="{2B57946F-351B-4824-828B-D8D7007A54BC}" type="presParOf" srcId="{21EE0B6F-59A8-44A3-A13A-FBC9028B7362}" destId="{1ECF2B5B-3AD4-4BA5-A1EB-C8894CA36AF5}" srcOrd="1" destOrd="0" presId="urn:microsoft.com/office/officeart/2008/layout/HorizontalMultiLevelHierarchy"/>
    <dgm:cxn modelId="{9C4E1AA8-8E2F-4478-85D8-52981F2ABDC0}" type="presParOf" srcId="{3E8324FC-2523-4BBF-BAAE-CBC0013E7999}" destId="{88DA5A71-B068-4F7E-9682-19F5B8C05548}" srcOrd="2" destOrd="0" presId="urn:microsoft.com/office/officeart/2008/layout/HorizontalMultiLevelHierarchy"/>
    <dgm:cxn modelId="{2CFC4345-D542-4C26-97A9-7E243FF12BB9}" type="presParOf" srcId="{88DA5A71-B068-4F7E-9682-19F5B8C05548}" destId="{D18E3192-D0AA-4BC4-A954-364A4AC9C1BE}" srcOrd="0" destOrd="0" presId="urn:microsoft.com/office/officeart/2008/layout/HorizontalMultiLevelHierarchy"/>
    <dgm:cxn modelId="{D6854921-8021-435B-8AD5-B2705AF2BC22}" type="presParOf" srcId="{3E8324FC-2523-4BBF-BAAE-CBC0013E7999}" destId="{C30F7137-F7CC-45CC-995F-31E7CBBBD183}" srcOrd="3" destOrd="0" presId="urn:microsoft.com/office/officeart/2008/layout/HorizontalMultiLevelHierarchy"/>
    <dgm:cxn modelId="{CB0437FC-1B41-482D-A463-4D7B6604BA2B}" type="presParOf" srcId="{C30F7137-F7CC-45CC-995F-31E7CBBBD183}" destId="{F1199BB7-75E9-48BA-B166-81954F3072AB}" srcOrd="0" destOrd="0" presId="urn:microsoft.com/office/officeart/2008/layout/HorizontalMultiLevelHierarchy"/>
    <dgm:cxn modelId="{18C094E0-EA72-4E6C-A8E0-9115CB8D30D6}" type="presParOf" srcId="{C30F7137-F7CC-45CC-995F-31E7CBBBD183}" destId="{28C90BF2-B93C-483B-BDD8-B6027A3FAE24}" srcOrd="1" destOrd="0" presId="urn:microsoft.com/office/officeart/2008/layout/HorizontalMultiLevelHierarchy"/>
    <dgm:cxn modelId="{8372018F-618D-457A-8CC0-EA4B85DA3B25}" type="presParOf" srcId="{3E8324FC-2523-4BBF-BAAE-CBC0013E7999}" destId="{91E8782A-7BFA-4651-9775-CB958C04D558}" srcOrd="4" destOrd="0" presId="urn:microsoft.com/office/officeart/2008/layout/HorizontalMultiLevelHierarchy"/>
    <dgm:cxn modelId="{D09FE8D6-8335-4D04-85D9-0EB67A5E4F33}" type="presParOf" srcId="{91E8782A-7BFA-4651-9775-CB958C04D558}" destId="{0295564E-F3E1-477A-A012-7FEC039D9CE8}" srcOrd="0" destOrd="0" presId="urn:microsoft.com/office/officeart/2008/layout/HorizontalMultiLevelHierarchy"/>
    <dgm:cxn modelId="{DFD755E2-3505-4CE0-839D-B032FCC09685}" type="presParOf" srcId="{3E8324FC-2523-4BBF-BAAE-CBC0013E7999}" destId="{A2A821F1-7C0B-4C26-A8D1-E79945E70D7F}" srcOrd="5" destOrd="0" presId="urn:microsoft.com/office/officeart/2008/layout/HorizontalMultiLevelHierarchy"/>
    <dgm:cxn modelId="{D39FDA9F-1F4E-4118-9F36-1A6441F55A3F}" type="presParOf" srcId="{A2A821F1-7C0B-4C26-A8D1-E79945E70D7F}" destId="{0A9EA48A-B148-4E61-808B-E9A5273841A5}" srcOrd="0" destOrd="0" presId="urn:microsoft.com/office/officeart/2008/layout/HorizontalMultiLevelHierarchy"/>
    <dgm:cxn modelId="{B4BE428B-4F34-4EBC-82C8-9973837AEC56}" type="presParOf" srcId="{A2A821F1-7C0B-4C26-A8D1-E79945E70D7F}" destId="{16E24969-F5D5-4EFF-8DAB-86AF96934D17}" srcOrd="1" destOrd="0" presId="urn:microsoft.com/office/officeart/2008/layout/HorizontalMultiLevelHierarchy"/>
    <dgm:cxn modelId="{9FC267AF-5148-46EB-86E2-DB940633F22F}" type="presParOf" srcId="{3E8324FC-2523-4BBF-BAAE-CBC0013E7999}" destId="{BAC7DD16-1EB8-4E9D-A813-5A6C8E132510}" srcOrd="6" destOrd="0" presId="urn:microsoft.com/office/officeart/2008/layout/HorizontalMultiLevelHierarchy"/>
    <dgm:cxn modelId="{F8A5D816-2A3E-483E-BA36-AB3389C97629}" type="presParOf" srcId="{BAC7DD16-1EB8-4E9D-A813-5A6C8E132510}" destId="{225CD4D1-F4D0-4B72-AEBD-39981DBDDA02}" srcOrd="0" destOrd="0" presId="urn:microsoft.com/office/officeart/2008/layout/HorizontalMultiLevelHierarchy"/>
    <dgm:cxn modelId="{628BC0A3-F716-470C-ABBC-DE36D3BD2CFD}" type="presParOf" srcId="{3E8324FC-2523-4BBF-BAAE-CBC0013E7999}" destId="{47D230FA-346D-4098-9325-7D91BEAA1A79}" srcOrd="7" destOrd="0" presId="urn:microsoft.com/office/officeart/2008/layout/HorizontalMultiLevelHierarchy"/>
    <dgm:cxn modelId="{10B917A9-E8B4-4593-A013-B40C0C01D018}" type="presParOf" srcId="{47D230FA-346D-4098-9325-7D91BEAA1A79}" destId="{AE75AA74-BD4C-422B-9E66-497C3C4222E6}" srcOrd="0" destOrd="0" presId="urn:microsoft.com/office/officeart/2008/layout/HorizontalMultiLevelHierarchy"/>
    <dgm:cxn modelId="{9B7EF394-ECB3-4D20-8080-54AB60894345}" type="presParOf" srcId="{47D230FA-346D-4098-9325-7D91BEAA1A79}" destId="{403E4312-F96C-4657-88DF-1CD5FEBC2B5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0D6DAB-242B-410F-98BD-EDCD8327CF41}" type="doc">
      <dgm:prSet loTypeId="urn:microsoft.com/office/officeart/2005/8/layout/hProcess11" loCatId="process" qsTypeId="urn:microsoft.com/office/officeart/2005/8/quickstyle/simple1" qsCatId="simple" csTypeId="urn:microsoft.com/office/officeart/2005/8/colors/colorful4" csCatId="colorful" phldr="1"/>
      <dgm:spPr/>
    </dgm:pt>
    <dgm:pt modelId="{54A9B9D3-9C56-4E0C-8682-B39CBB2468D7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营造氛围</a:t>
          </a:r>
        </a:p>
      </dgm:t>
    </dgm:pt>
    <dgm:pt modelId="{884CC326-052A-462A-9B0C-A1BA8CA18933}" type="parTrans" cxnId="{8253B91F-109E-4D7F-BAD9-4A6F0366DF3C}">
      <dgm:prSet/>
      <dgm:spPr/>
      <dgm:t>
        <a:bodyPr/>
        <a:lstStyle/>
        <a:p>
          <a:endParaRPr lang="zh-CN" altLang="en-US"/>
        </a:p>
      </dgm:t>
    </dgm:pt>
    <dgm:pt modelId="{174497DA-A286-457A-BDEF-DC18EF64674D}" type="sibTrans" cxnId="{8253B91F-109E-4D7F-BAD9-4A6F0366DF3C}">
      <dgm:prSet/>
      <dgm:spPr/>
      <dgm:t>
        <a:bodyPr/>
        <a:lstStyle/>
        <a:p>
          <a:endParaRPr lang="zh-CN" altLang="en-US"/>
        </a:p>
      </dgm:t>
    </dgm:pt>
    <dgm:pt modelId="{9D51B7B4-9557-4209-A62D-87E6F3E635AA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共同背景</a:t>
          </a:r>
        </a:p>
      </dgm:t>
    </dgm:pt>
    <dgm:pt modelId="{E467BA9F-A6C6-4F34-AF44-082436B2A9FC}" type="parTrans" cxnId="{BFC2AF64-9BB0-4436-BA8C-8C9FA0393F7F}">
      <dgm:prSet/>
      <dgm:spPr/>
      <dgm:t>
        <a:bodyPr/>
        <a:lstStyle/>
        <a:p>
          <a:endParaRPr lang="zh-CN" altLang="en-US"/>
        </a:p>
      </dgm:t>
    </dgm:pt>
    <dgm:pt modelId="{96BC6D6F-E8F6-4E29-BA9F-0C2BFBFF3CD2}" type="sibTrans" cxnId="{BFC2AF64-9BB0-4436-BA8C-8C9FA0393F7F}">
      <dgm:prSet/>
      <dgm:spPr/>
      <dgm:t>
        <a:bodyPr/>
        <a:lstStyle/>
        <a:p>
          <a:endParaRPr lang="zh-CN" altLang="en-US"/>
        </a:p>
      </dgm:t>
    </dgm:pt>
    <dgm:pt modelId="{974D4586-695B-4298-90F9-ACD688458932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识别见解</a:t>
          </a:r>
        </a:p>
      </dgm:t>
    </dgm:pt>
    <dgm:pt modelId="{1F9859A6-79D1-4112-A129-C6C55857CD1F}" type="parTrans" cxnId="{5676872E-E817-48C9-AFC6-A2B645A91BF4}">
      <dgm:prSet/>
      <dgm:spPr/>
      <dgm:t>
        <a:bodyPr/>
        <a:lstStyle/>
        <a:p>
          <a:endParaRPr lang="zh-CN" altLang="en-US"/>
        </a:p>
      </dgm:t>
    </dgm:pt>
    <dgm:pt modelId="{1BD4555F-709C-45C8-98A6-F6D32FAEB5AF}" type="sibTrans" cxnId="{5676872E-E817-48C9-AFC6-A2B645A91BF4}">
      <dgm:prSet/>
      <dgm:spPr/>
      <dgm:t>
        <a:bodyPr/>
        <a:lstStyle/>
        <a:p>
          <a:endParaRPr lang="zh-CN" altLang="en-US"/>
        </a:p>
      </dgm:t>
    </dgm:pt>
    <dgm:pt modelId="{8143B9D9-D523-4BF4-899F-459C0A3A10D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确定措施</a:t>
          </a:r>
        </a:p>
      </dgm:t>
    </dgm:pt>
    <dgm:pt modelId="{12CC2C45-1789-48CE-982B-5294D1C647FD}" type="parTrans" cxnId="{F774F460-F8FC-43FE-A282-6E6EA7745983}">
      <dgm:prSet/>
      <dgm:spPr/>
      <dgm:t>
        <a:bodyPr/>
        <a:lstStyle/>
        <a:p>
          <a:endParaRPr lang="zh-CN" altLang="en-US"/>
        </a:p>
      </dgm:t>
    </dgm:pt>
    <dgm:pt modelId="{9AC42DFD-BCDC-4FA6-83EF-58A7C5AA9EE7}" type="sibTrans" cxnId="{F774F460-F8FC-43FE-A282-6E6EA7745983}">
      <dgm:prSet/>
      <dgm:spPr/>
      <dgm:t>
        <a:bodyPr/>
        <a:lstStyle/>
        <a:p>
          <a:endParaRPr lang="zh-CN" altLang="en-US"/>
        </a:p>
      </dgm:t>
    </dgm:pt>
    <dgm:pt modelId="{BEE43991-AAC5-47ED-872E-0977537812FB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结束活动</a:t>
          </a:r>
        </a:p>
      </dgm:t>
    </dgm:pt>
    <dgm:pt modelId="{070F500E-4323-4F0B-B42C-F875DD75EAE9}" type="parTrans" cxnId="{5EEBE552-5D1A-422B-BC51-92EE34CBA4FF}">
      <dgm:prSet/>
      <dgm:spPr/>
      <dgm:t>
        <a:bodyPr/>
        <a:lstStyle/>
        <a:p>
          <a:endParaRPr lang="zh-CN" altLang="en-US"/>
        </a:p>
      </dgm:t>
    </dgm:pt>
    <dgm:pt modelId="{A4FEC606-3149-4AF2-97B1-7A041CD0123E}" type="sibTrans" cxnId="{5EEBE552-5D1A-422B-BC51-92EE34CBA4FF}">
      <dgm:prSet/>
      <dgm:spPr/>
      <dgm:t>
        <a:bodyPr/>
        <a:lstStyle/>
        <a:p>
          <a:endParaRPr lang="zh-CN" altLang="en-US"/>
        </a:p>
      </dgm:t>
    </dgm:pt>
    <dgm:pt modelId="{830F7985-4E27-4390-BBB3-0BC5BF5836A6}" type="pres">
      <dgm:prSet presAssocID="{F50D6DAB-242B-410F-98BD-EDCD8327CF41}" presName="Name0" presStyleCnt="0">
        <dgm:presLayoutVars>
          <dgm:dir/>
          <dgm:resizeHandles val="exact"/>
        </dgm:presLayoutVars>
      </dgm:prSet>
      <dgm:spPr/>
    </dgm:pt>
    <dgm:pt modelId="{1786EC1E-D0B9-438E-971E-1FD1DA93522B}" type="pres">
      <dgm:prSet presAssocID="{F50D6DAB-242B-410F-98BD-EDCD8327CF41}" presName="arrow" presStyleLbl="bgShp" presStyleIdx="0" presStyleCnt="1"/>
      <dgm:spPr/>
    </dgm:pt>
    <dgm:pt modelId="{A9620079-6450-4871-AB85-6F87F58A2537}" type="pres">
      <dgm:prSet presAssocID="{F50D6DAB-242B-410F-98BD-EDCD8327CF41}" presName="points" presStyleCnt="0"/>
      <dgm:spPr/>
    </dgm:pt>
    <dgm:pt modelId="{0055D33E-8A6D-4650-8DD3-EBD5344597AD}" type="pres">
      <dgm:prSet presAssocID="{54A9B9D3-9C56-4E0C-8682-B39CBB2468D7}" presName="compositeA" presStyleCnt="0"/>
      <dgm:spPr/>
    </dgm:pt>
    <dgm:pt modelId="{C93A9C94-2CBB-4594-8AC3-785851833FDF}" type="pres">
      <dgm:prSet presAssocID="{54A9B9D3-9C56-4E0C-8682-B39CBB2468D7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D3BB9B-B2A0-422B-B846-7B3A7D3060A1}" type="pres">
      <dgm:prSet presAssocID="{54A9B9D3-9C56-4E0C-8682-B39CBB2468D7}" presName="circleA" presStyleLbl="node1" presStyleIdx="0" presStyleCnt="5"/>
      <dgm:spPr/>
    </dgm:pt>
    <dgm:pt modelId="{92689552-C9DD-4DDB-B328-D2BBFFF45113}" type="pres">
      <dgm:prSet presAssocID="{54A9B9D3-9C56-4E0C-8682-B39CBB2468D7}" presName="spaceA" presStyleCnt="0"/>
      <dgm:spPr/>
    </dgm:pt>
    <dgm:pt modelId="{98810462-CB6F-4CE5-A900-504D2AA2A1A4}" type="pres">
      <dgm:prSet presAssocID="{174497DA-A286-457A-BDEF-DC18EF64674D}" presName="space" presStyleCnt="0"/>
      <dgm:spPr/>
    </dgm:pt>
    <dgm:pt modelId="{AC9CBE43-CDEA-46EC-85C9-07C77ADB978B}" type="pres">
      <dgm:prSet presAssocID="{9D51B7B4-9557-4209-A62D-87E6F3E635AA}" presName="compositeB" presStyleCnt="0"/>
      <dgm:spPr/>
    </dgm:pt>
    <dgm:pt modelId="{2D52543C-7FEC-4E18-AB75-374C324A6E6F}" type="pres">
      <dgm:prSet presAssocID="{9D51B7B4-9557-4209-A62D-87E6F3E635AA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CE570B-922F-4F28-861A-151BDDC75D62}" type="pres">
      <dgm:prSet presAssocID="{9D51B7B4-9557-4209-A62D-87E6F3E635AA}" presName="circleB" presStyleLbl="node1" presStyleIdx="1" presStyleCnt="5"/>
      <dgm:spPr/>
    </dgm:pt>
    <dgm:pt modelId="{BA345BC0-277B-4705-97FF-2FD9B89E2B92}" type="pres">
      <dgm:prSet presAssocID="{9D51B7B4-9557-4209-A62D-87E6F3E635AA}" presName="spaceB" presStyleCnt="0"/>
      <dgm:spPr/>
    </dgm:pt>
    <dgm:pt modelId="{BB51D356-FD39-490B-9BFE-F79B65B47EAF}" type="pres">
      <dgm:prSet presAssocID="{96BC6D6F-E8F6-4E29-BA9F-0C2BFBFF3CD2}" presName="space" presStyleCnt="0"/>
      <dgm:spPr/>
    </dgm:pt>
    <dgm:pt modelId="{EDF77CFC-93CC-4993-AF64-1269944EA8DB}" type="pres">
      <dgm:prSet presAssocID="{974D4586-695B-4298-90F9-ACD688458932}" presName="compositeA" presStyleCnt="0"/>
      <dgm:spPr/>
    </dgm:pt>
    <dgm:pt modelId="{975F77E5-474F-4881-9B66-81D1700798D0}" type="pres">
      <dgm:prSet presAssocID="{974D4586-695B-4298-90F9-ACD688458932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902280-46EB-41B9-B061-32C5EF6A0B34}" type="pres">
      <dgm:prSet presAssocID="{974D4586-695B-4298-90F9-ACD688458932}" presName="circleA" presStyleLbl="node1" presStyleIdx="2" presStyleCnt="5"/>
      <dgm:spPr/>
    </dgm:pt>
    <dgm:pt modelId="{496E6809-E498-4BB1-B408-FEFC91C9D38E}" type="pres">
      <dgm:prSet presAssocID="{974D4586-695B-4298-90F9-ACD688458932}" presName="spaceA" presStyleCnt="0"/>
      <dgm:spPr/>
    </dgm:pt>
    <dgm:pt modelId="{92E8FB69-DD3A-46B7-B7AA-6D1E156463DD}" type="pres">
      <dgm:prSet presAssocID="{1BD4555F-709C-45C8-98A6-F6D32FAEB5AF}" presName="space" presStyleCnt="0"/>
      <dgm:spPr/>
    </dgm:pt>
    <dgm:pt modelId="{452B53CB-5130-4E3C-AEDD-0B23C9C3F599}" type="pres">
      <dgm:prSet presAssocID="{8143B9D9-D523-4BF4-899F-459C0A3A10D4}" presName="compositeB" presStyleCnt="0"/>
      <dgm:spPr/>
    </dgm:pt>
    <dgm:pt modelId="{14457A87-AD19-42CA-A214-A311085A6221}" type="pres">
      <dgm:prSet presAssocID="{8143B9D9-D523-4BF4-899F-459C0A3A10D4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45833F-A69A-4B93-B378-C06D63AC2312}" type="pres">
      <dgm:prSet presAssocID="{8143B9D9-D523-4BF4-899F-459C0A3A10D4}" presName="circleB" presStyleLbl="node1" presStyleIdx="3" presStyleCnt="5"/>
      <dgm:spPr/>
    </dgm:pt>
    <dgm:pt modelId="{6E020C6E-3281-47CD-994F-B30B3288798A}" type="pres">
      <dgm:prSet presAssocID="{8143B9D9-D523-4BF4-899F-459C0A3A10D4}" presName="spaceB" presStyleCnt="0"/>
      <dgm:spPr/>
    </dgm:pt>
    <dgm:pt modelId="{1F373060-D0A7-4831-97A4-F882257673C4}" type="pres">
      <dgm:prSet presAssocID="{9AC42DFD-BCDC-4FA6-83EF-58A7C5AA9EE7}" presName="space" presStyleCnt="0"/>
      <dgm:spPr/>
    </dgm:pt>
    <dgm:pt modelId="{E199CFCA-DD66-43C7-B43A-16581E826E01}" type="pres">
      <dgm:prSet presAssocID="{BEE43991-AAC5-47ED-872E-0977537812FB}" presName="compositeA" presStyleCnt="0"/>
      <dgm:spPr/>
    </dgm:pt>
    <dgm:pt modelId="{17ACCE72-5B9D-419F-BFFE-4076676294B0}" type="pres">
      <dgm:prSet presAssocID="{BEE43991-AAC5-47ED-872E-0977537812FB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C21A73-C2E4-48CA-B26D-AAE04AD30B41}" type="pres">
      <dgm:prSet presAssocID="{BEE43991-AAC5-47ED-872E-0977537812FB}" presName="circleA" presStyleLbl="node1" presStyleIdx="4" presStyleCnt="5"/>
      <dgm:spPr/>
    </dgm:pt>
    <dgm:pt modelId="{20F475FC-DD7C-4805-A8A9-506BC75996E3}" type="pres">
      <dgm:prSet presAssocID="{BEE43991-AAC5-47ED-872E-0977537812FB}" presName="spaceA" presStyleCnt="0"/>
      <dgm:spPr/>
    </dgm:pt>
  </dgm:ptLst>
  <dgm:cxnLst>
    <dgm:cxn modelId="{690EA3FF-A3AC-4ABD-AE6B-270264F9FDB9}" type="presOf" srcId="{8143B9D9-D523-4BF4-899F-459C0A3A10D4}" destId="{14457A87-AD19-42CA-A214-A311085A6221}" srcOrd="0" destOrd="0" presId="urn:microsoft.com/office/officeart/2005/8/layout/hProcess11"/>
    <dgm:cxn modelId="{0E3510F2-2A8A-4F1A-8246-08C4B87E9D8F}" type="presOf" srcId="{54A9B9D3-9C56-4E0C-8682-B39CBB2468D7}" destId="{C93A9C94-2CBB-4594-8AC3-785851833FDF}" srcOrd="0" destOrd="0" presId="urn:microsoft.com/office/officeart/2005/8/layout/hProcess11"/>
    <dgm:cxn modelId="{15DCFF1C-B4D6-4E78-A14A-6903960962EB}" type="presOf" srcId="{BEE43991-AAC5-47ED-872E-0977537812FB}" destId="{17ACCE72-5B9D-419F-BFFE-4076676294B0}" srcOrd="0" destOrd="0" presId="urn:microsoft.com/office/officeart/2005/8/layout/hProcess11"/>
    <dgm:cxn modelId="{36DF3055-FEFB-4D5B-AEF7-83F37A340B1C}" type="presOf" srcId="{F50D6DAB-242B-410F-98BD-EDCD8327CF41}" destId="{830F7985-4E27-4390-BBB3-0BC5BF5836A6}" srcOrd="0" destOrd="0" presId="urn:microsoft.com/office/officeart/2005/8/layout/hProcess11"/>
    <dgm:cxn modelId="{ACC38DD6-EBD8-4AF1-97D9-42724BED34A9}" type="presOf" srcId="{9D51B7B4-9557-4209-A62D-87E6F3E635AA}" destId="{2D52543C-7FEC-4E18-AB75-374C324A6E6F}" srcOrd="0" destOrd="0" presId="urn:microsoft.com/office/officeart/2005/8/layout/hProcess11"/>
    <dgm:cxn modelId="{5EEBE552-5D1A-422B-BC51-92EE34CBA4FF}" srcId="{F50D6DAB-242B-410F-98BD-EDCD8327CF41}" destId="{BEE43991-AAC5-47ED-872E-0977537812FB}" srcOrd="4" destOrd="0" parTransId="{070F500E-4323-4F0B-B42C-F875DD75EAE9}" sibTransId="{A4FEC606-3149-4AF2-97B1-7A041CD0123E}"/>
    <dgm:cxn modelId="{8253B91F-109E-4D7F-BAD9-4A6F0366DF3C}" srcId="{F50D6DAB-242B-410F-98BD-EDCD8327CF41}" destId="{54A9B9D3-9C56-4E0C-8682-B39CBB2468D7}" srcOrd="0" destOrd="0" parTransId="{884CC326-052A-462A-9B0C-A1BA8CA18933}" sibTransId="{174497DA-A286-457A-BDEF-DC18EF64674D}"/>
    <dgm:cxn modelId="{BFC2AF64-9BB0-4436-BA8C-8C9FA0393F7F}" srcId="{F50D6DAB-242B-410F-98BD-EDCD8327CF41}" destId="{9D51B7B4-9557-4209-A62D-87E6F3E635AA}" srcOrd="1" destOrd="0" parTransId="{E467BA9F-A6C6-4F34-AF44-082436B2A9FC}" sibTransId="{96BC6D6F-E8F6-4E29-BA9F-0C2BFBFF3CD2}"/>
    <dgm:cxn modelId="{F774F460-F8FC-43FE-A282-6E6EA7745983}" srcId="{F50D6DAB-242B-410F-98BD-EDCD8327CF41}" destId="{8143B9D9-D523-4BF4-899F-459C0A3A10D4}" srcOrd="3" destOrd="0" parTransId="{12CC2C45-1789-48CE-982B-5294D1C647FD}" sibTransId="{9AC42DFD-BCDC-4FA6-83EF-58A7C5AA9EE7}"/>
    <dgm:cxn modelId="{FA01A54F-63CE-4305-AD77-5655AA4E43C1}" type="presOf" srcId="{974D4586-695B-4298-90F9-ACD688458932}" destId="{975F77E5-474F-4881-9B66-81D1700798D0}" srcOrd="0" destOrd="0" presId="urn:microsoft.com/office/officeart/2005/8/layout/hProcess11"/>
    <dgm:cxn modelId="{5676872E-E817-48C9-AFC6-A2B645A91BF4}" srcId="{F50D6DAB-242B-410F-98BD-EDCD8327CF41}" destId="{974D4586-695B-4298-90F9-ACD688458932}" srcOrd="2" destOrd="0" parTransId="{1F9859A6-79D1-4112-A129-C6C55857CD1F}" sibTransId="{1BD4555F-709C-45C8-98A6-F6D32FAEB5AF}"/>
    <dgm:cxn modelId="{AF3DD323-53CE-444F-9EE1-A3E41486FCF2}" type="presParOf" srcId="{830F7985-4E27-4390-BBB3-0BC5BF5836A6}" destId="{1786EC1E-D0B9-438E-971E-1FD1DA93522B}" srcOrd="0" destOrd="0" presId="urn:microsoft.com/office/officeart/2005/8/layout/hProcess11"/>
    <dgm:cxn modelId="{A5E54061-B253-4D47-890E-A758DCF26FDA}" type="presParOf" srcId="{830F7985-4E27-4390-BBB3-0BC5BF5836A6}" destId="{A9620079-6450-4871-AB85-6F87F58A2537}" srcOrd="1" destOrd="0" presId="urn:microsoft.com/office/officeart/2005/8/layout/hProcess11"/>
    <dgm:cxn modelId="{674530A2-2D12-49D5-A6DC-E0312446E6F4}" type="presParOf" srcId="{A9620079-6450-4871-AB85-6F87F58A2537}" destId="{0055D33E-8A6D-4650-8DD3-EBD5344597AD}" srcOrd="0" destOrd="0" presId="urn:microsoft.com/office/officeart/2005/8/layout/hProcess11"/>
    <dgm:cxn modelId="{8E84E483-868C-4A66-AE25-08FA22EA496B}" type="presParOf" srcId="{0055D33E-8A6D-4650-8DD3-EBD5344597AD}" destId="{C93A9C94-2CBB-4594-8AC3-785851833FDF}" srcOrd="0" destOrd="0" presId="urn:microsoft.com/office/officeart/2005/8/layout/hProcess11"/>
    <dgm:cxn modelId="{2FB1C022-1E97-46D8-9E18-88E5C67244A4}" type="presParOf" srcId="{0055D33E-8A6D-4650-8DD3-EBD5344597AD}" destId="{7CD3BB9B-B2A0-422B-B846-7B3A7D3060A1}" srcOrd="1" destOrd="0" presId="urn:microsoft.com/office/officeart/2005/8/layout/hProcess11"/>
    <dgm:cxn modelId="{556078A6-CEAE-4868-B2EF-F66BEF0CC849}" type="presParOf" srcId="{0055D33E-8A6D-4650-8DD3-EBD5344597AD}" destId="{92689552-C9DD-4DDB-B328-D2BBFFF45113}" srcOrd="2" destOrd="0" presId="urn:microsoft.com/office/officeart/2005/8/layout/hProcess11"/>
    <dgm:cxn modelId="{E56DD028-FB33-4A1C-A315-0AD79FBD0DBD}" type="presParOf" srcId="{A9620079-6450-4871-AB85-6F87F58A2537}" destId="{98810462-CB6F-4CE5-A900-504D2AA2A1A4}" srcOrd="1" destOrd="0" presId="urn:microsoft.com/office/officeart/2005/8/layout/hProcess11"/>
    <dgm:cxn modelId="{70745324-0800-4E83-A6C9-0B39DDF04BB0}" type="presParOf" srcId="{A9620079-6450-4871-AB85-6F87F58A2537}" destId="{AC9CBE43-CDEA-46EC-85C9-07C77ADB978B}" srcOrd="2" destOrd="0" presId="urn:microsoft.com/office/officeart/2005/8/layout/hProcess11"/>
    <dgm:cxn modelId="{B3F29A37-C72C-4E7B-9595-02C4BB9A9DDB}" type="presParOf" srcId="{AC9CBE43-CDEA-46EC-85C9-07C77ADB978B}" destId="{2D52543C-7FEC-4E18-AB75-374C324A6E6F}" srcOrd="0" destOrd="0" presId="urn:microsoft.com/office/officeart/2005/8/layout/hProcess11"/>
    <dgm:cxn modelId="{B9183F24-729F-4BD0-8E36-347250536E83}" type="presParOf" srcId="{AC9CBE43-CDEA-46EC-85C9-07C77ADB978B}" destId="{E7CE570B-922F-4F28-861A-151BDDC75D62}" srcOrd="1" destOrd="0" presId="urn:microsoft.com/office/officeart/2005/8/layout/hProcess11"/>
    <dgm:cxn modelId="{85B8A531-F4AD-4AA7-A4EF-29BE868A68A5}" type="presParOf" srcId="{AC9CBE43-CDEA-46EC-85C9-07C77ADB978B}" destId="{BA345BC0-277B-4705-97FF-2FD9B89E2B92}" srcOrd="2" destOrd="0" presId="urn:microsoft.com/office/officeart/2005/8/layout/hProcess11"/>
    <dgm:cxn modelId="{302E1106-8F5A-40AE-927C-AE3390E9571A}" type="presParOf" srcId="{A9620079-6450-4871-AB85-6F87F58A2537}" destId="{BB51D356-FD39-490B-9BFE-F79B65B47EAF}" srcOrd="3" destOrd="0" presId="urn:microsoft.com/office/officeart/2005/8/layout/hProcess11"/>
    <dgm:cxn modelId="{E790F539-A616-485D-97BC-C0493DEA15D6}" type="presParOf" srcId="{A9620079-6450-4871-AB85-6F87F58A2537}" destId="{EDF77CFC-93CC-4993-AF64-1269944EA8DB}" srcOrd="4" destOrd="0" presId="urn:microsoft.com/office/officeart/2005/8/layout/hProcess11"/>
    <dgm:cxn modelId="{B149C0BB-D393-4DC5-ABD9-91D4A65F1761}" type="presParOf" srcId="{EDF77CFC-93CC-4993-AF64-1269944EA8DB}" destId="{975F77E5-474F-4881-9B66-81D1700798D0}" srcOrd="0" destOrd="0" presId="urn:microsoft.com/office/officeart/2005/8/layout/hProcess11"/>
    <dgm:cxn modelId="{3878E28E-B3CB-41AC-B640-4F00EBC60D57}" type="presParOf" srcId="{EDF77CFC-93CC-4993-AF64-1269944EA8DB}" destId="{F2902280-46EB-41B9-B061-32C5EF6A0B34}" srcOrd="1" destOrd="0" presId="urn:microsoft.com/office/officeart/2005/8/layout/hProcess11"/>
    <dgm:cxn modelId="{9E4252C6-451A-4374-B8A4-57B88A25EEB7}" type="presParOf" srcId="{EDF77CFC-93CC-4993-AF64-1269944EA8DB}" destId="{496E6809-E498-4BB1-B408-FEFC91C9D38E}" srcOrd="2" destOrd="0" presId="urn:microsoft.com/office/officeart/2005/8/layout/hProcess11"/>
    <dgm:cxn modelId="{9221D91A-7637-4D44-8A47-592AEBB3F855}" type="presParOf" srcId="{A9620079-6450-4871-AB85-6F87F58A2537}" destId="{92E8FB69-DD3A-46B7-B7AA-6D1E156463DD}" srcOrd="5" destOrd="0" presId="urn:microsoft.com/office/officeart/2005/8/layout/hProcess11"/>
    <dgm:cxn modelId="{E9469099-5EDF-4ABB-B26C-903FDA366514}" type="presParOf" srcId="{A9620079-6450-4871-AB85-6F87F58A2537}" destId="{452B53CB-5130-4E3C-AEDD-0B23C9C3F599}" srcOrd="6" destOrd="0" presId="urn:microsoft.com/office/officeart/2005/8/layout/hProcess11"/>
    <dgm:cxn modelId="{E66ED281-48E5-4891-9BF4-C7796E64C51E}" type="presParOf" srcId="{452B53CB-5130-4E3C-AEDD-0B23C9C3F599}" destId="{14457A87-AD19-42CA-A214-A311085A6221}" srcOrd="0" destOrd="0" presId="urn:microsoft.com/office/officeart/2005/8/layout/hProcess11"/>
    <dgm:cxn modelId="{CC6F68C8-39C3-48A0-9D50-28DB26E5A737}" type="presParOf" srcId="{452B53CB-5130-4E3C-AEDD-0B23C9C3F599}" destId="{BC45833F-A69A-4B93-B378-C06D63AC2312}" srcOrd="1" destOrd="0" presId="urn:microsoft.com/office/officeart/2005/8/layout/hProcess11"/>
    <dgm:cxn modelId="{D14729DF-C03E-4BC2-ABBD-A5476B32E8C9}" type="presParOf" srcId="{452B53CB-5130-4E3C-AEDD-0B23C9C3F599}" destId="{6E020C6E-3281-47CD-994F-B30B3288798A}" srcOrd="2" destOrd="0" presId="urn:microsoft.com/office/officeart/2005/8/layout/hProcess11"/>
    <dgm:cxn modelId="{749FB54A-7446-4F8D-8A7C-9F78810C24D3}" type="presParOf" srcId="{A9620079-6450-4871-AB85-6F87F58A2537}" destId="{1F373060-D0A7-4831-97A4-F882257673C4}" srcOrd="7" destOrd="0" presId="urn:microsoft.com/office/officeart/2005/8/layout/hProcess11"/>
    <dgm:cxn modelId="{271C9D37-9DD1-4BFD-867E-292EE39F7F3A}" type="presParOf" srcId="{A9620079-6450-4871-AB85-6F87F58A2537}" destId="{E199CFCA-DD66-43C7-B43A-16581E826E01}" srcOrd="8" destOrd="0" presId="urn:microsoft.com/office/officeart/2005/8/layout/hProcess11"/>
    <dgm:cxn modelId="{EAFB6269-2FA0-4C2C-BEA0-836B7D227B41}" type="presParOf" srcId="{E199CFCA-DD66-43C7-B43A-16581E826E01}" destId="{17ACCE72-5B9D-419F-BFFE-4076676294B0}" srcOrd="0" destOrd="0" presId="urn:microsoft.com/office/officeart/2005/8/layout/hProcess11"/>
    <dgm:cxn modelId="{387DD15E-7D48-4485-9494-87435464A138}" type="presParOf" srcId="{E199CFCA-DD66-43C7-B43A-16581E826E01}" destId="{38C21A73-C2E4-48CA-B26D-AAE04AD30B41}" srcOrd="1" destOrd="0" presId="urn:microsoft.com/office/officeart/2005/8/layout/hProcess11"/>
    <dgm:cxn modelId="{BF72F9AB-BD4C-41A5-B47B-60D6002CDB87}" type="presParOf" srcId="{E199CFCA-DD66-43C7-B43A-16581E826E01}" destId="{20F475FC-DD7C-4805-A8A9-506BC75996E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E82D1-9286-46CA-9874-E14A56E5F8FC}">
      <dsp:nvSpPr>
        <dsp:cNvPr id="0" name=""/>
        <dsp:cNvSpPr/>
      </dsp:nvSpPr>
      <dsp:spPr>
        <a:xfrm>
          <a:off x="0" y="1010"/>
          <a:ext cx="2915702" cy="155100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确定团队</a:t>
          </a: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生产能力</a:t>
          </a:r>
          <a:endParaRPr lang="zh-CN" altLang="en-US" sz="2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75504" y="1010"/>
        <a:ext cx="1364694" cy="1551008"/>
      </dsp:txXfrm>
    </dsp:sp>
    <dsp:sp modelId="{C4A232C4-EF7D-4BFA-AE9D-E860874AA70C}">
      <dsp:nvSpPr>
        <dsp:cNvPr id="0" name=""/>
        <dsp:cNvSpPr/>
      </dsp:nvSpPr>
      <dsp:spPr>
        <a:xfrm>
          <a:off x="2529278" y="1010"/>
          <a:ext cx="3102405" cy="1551008"/>
        </a:xfrm>
        <a:prstGeom prst="chevron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选择</a:t>
          </a:r>
          <a:r>
            <a:rPr lang="en-US" altLang="zh-CN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PBI</a:t>
          </a:r>
          <a:endParaRPr lang="zh-CN" altLang="en-US" sz="2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04782" y="1010"/>
        <a:ext cx="1551397" cy="1551008"/>
      </dsp:txXfrm>
    </dsp:sp>
    <dsp:sp modelId="{89317D15-A1D3-4B51-9EB3-E67462CFEF8E}">
      <dsp:nvSpPr>
        <dsp:cNvPr id="0" name=""/>
        <dsp:cNvSpPr/>
      </dsp:nvSpPr>
      <dsp:spPr>
        <a:xfrm>
          <a:off x="5243931" y="1010"/>
          <a:ext cx="3877522" cy="1551008"/>
        </a:xfrm>
        <a:prstGeom prst="chevron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细化冲刺</a:t>
          </a: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endParaRPr lang="en-US" altLang="zh-CN" sz="2400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获得</a:t>
          </a: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信心</a:t>
          </a:r>
        </a:p>
      </dsp:txBody>
      <dsp:txXfrm>
        <a:off x="6019435" y="1010"/>
        <a:ext cx="2326514" cy="1551008"/>
      </dsp:txXfrm>
    </dsp:sp>
    <dsp:sp modelId="{0ACC0120-72EC-49D9-B3BD-326AA46DBE65}">
      <dsp:nvSpPr>
        <dsp:cNvPr id="0" name=""/>
        <dsp:cNvSpPr/>
      </dsp:nvSpPr>
      <dsp:spPr>
        <a:xfrm>
          <a:off x="8733701" y="1010"/>
          <a:ext cx="3170766" cy="1551008"/>
        </a:xfrm>
        <a:prstGeom prst="chevron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敲定承诺</a:t>
          </a:r>
        </a:p>
      </dsp:txBody>
      <dsp:txXfrm>
        <a:off x="9509205" y="1010"/>
        <a:ext cx="1619758" cy="1551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FF730-2ED7-45BD-98F8-AEF6BB340841}">
      <dsp:nvSpPr>
        <dsp:cNvPr id="0" name=""/>
        <dsp:cNvSpPr/>
      </dsp:nvSpPr>
      <dsp:spPr>
        <a:xfrm>
          <a:off x="2499433" y="2709333"/>
          <a:ext cx="592278" cy="2257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139" y="0"/>
              </a:lnTo>
              <a:lnTo>
                <a:pt x="296139" y="2257160"/>
              </a:lnTo>
              <a:lnTo>
                <a:pt x="592278" y="22571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>
            <a:solidFill>
              <a:schemeClr val="tx1"/>
            </a:solidFill>
          </a:endParaRPr>
        </a:p>
      </dsp:txBody>
      <dsp:txXfrm>
        <a:off x="2737233" y="3779574"/>
        <a:ext cx="116678" cy="116678"/>
      </dsp:txXfrm>
    </dsp:sp>
    <dsp:sp modelId="{BAC7DD16-1EB8-4E9D-A813-5A6C8E132510}">
      <dsp:nvSpPr>
        <dsp:cNvPr id="0" name=""/>
        <dsp:cNvSpPr/>
      </dsp:nvSpPr>
      <dsp:spPr>
        <a:xfrm>
          <a:off x="2499433" y="2709333"/>
          <a:ext cx="592278" cy="1128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139" y="0"/>
              </a:lnTo>
              <a:lnTo>
                <a:pt x="296139" y="1128580"/>
              </a:lnTo>
              <a:lnTo>
                <a:pt x="592278" y="112858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763708" y="3241759"/>
        <a:ext cx="63727" cy="63727"/>
      </dsp:txXfrm>
    </dsp:sp>
    <dsp:sp modelId="{91E8782A-7BFA-4651-9775-CB958C04D558}">
      <dsp:nvSpPr>
        <dsp:cNvPr id="0" name=""/>
        <dsp:cNvSpPr/>
      </dsp:nvSpPr>
      <dsp:spPr>
        <a:xfrm>
          <a:off x="2499433" y="2663613"/>
          <a:ext cx="5922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227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780765" y="2694526"/>
        <a:ext cx="29613" cy="29613"/>
      </dsp:txXfrm>
    </dsp:sp>
    <dsp:sp modelId="{88DA5A71-B068-4F7E-9682-19F5B8C05548}">
      <dsp:nvSpPr>
        <dsp:cNvPr id="0" name=""/>
        <dsp:cNvSpPr/>
      </dsp:nvSpPr>
      <dsp:spPr>
        <a:xfrm>
          <a:off x="2499433" y="1580753"/>
          <a:ext cx="592278" cy="1128580"/>
        </a:xfrm>
        <a:custGeom>
          <a:avLst/>
          <a:gdLst/>
          <a:ahLst/>
          <a:cxnLst/>
          <a:rect l="0" t="0" r="0" b="0"/>
          <a:pathLst>
            <a:path>
              <a:moveTo>
                <a:pt x="0" y="1128580"/>
              </a:moveTo>
              <a:lnTo>
                <a:pt x="296139" y="1128580"/>
              </a:lnTo>
              <a:lnTo>
                <a:pt x="296139" y="0"/>
              </a:lnTo>
              <a:lnTo>
                <a:pt x="59227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763708" y="2113179"/>
        <a:ext cx="63727" cy="63727"/>
      </dsp:txXfrm>
    </dsp:sp>
    <dsp:sp modelId="{637A2B8E-C81D-4C72-9265-8F4B9FD9F62E}">
      <dsp:nvSpPr>
        <dsp:cNvPr id="0" name=""/>
        <dsp:cNvSpPr/>
      </dsp:nvSpPr>
      <dsp:spPr>
        <a:xfrm>
          <a:off x="2499433" y="452172"/>
          <a:ext cx="592278" cy="2257160"/>
        </a:xfrm>
        <a:custGeom>
          <a:avLst/>
          <a:gdLst/>
          <a:ahLst/>
          <a:cxnLst/>
          <a:rect l="0" t="0" r="0" b="0"/>
          <a:pathLst>
            <a:path>
              <a:moveTo>
                <a:pt x="0" y="2257160"/>
              </a:moveTo>
              <a:lnTo>
                <a:pt x="296139" y="2257160"/>
              </a:lnTo>
              <a:lnTo>
                <a:pt x="296139" y="0"/>
              </a:lnTo>
              <a:lnTo>
                <a:pt x="59227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>
            <a:solidFill>
              <a:schemeClr val="tx1"/>
            </a:solidFill>
          </a:endParaRPr>
        </a:p>
      </dsp:txBody>
      <dsp:txXfrm>
        <a:off x="2737233" y="1522413"/>
        <a:ext cx="116678" cy="116678"/>
      </dsp:txXfrm>
    </dsp:sp>
    <dsp:sp modelId="{B5038C8C-7A3F-471B-B3DB-D5AB6D2460F7}">
      <dsp:nvSpPr>
        <dsp:cNvPr id="0" name=""/>
        <dsp:cNvSpPr/>
      </dsp:nvSpPr>
      <dsp:spPr>
        <a:xfrm rot="16200000">
          <a:off x="-327957" y="2257901"/>
          <a:ext cx="4751916" cy="9028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>
              <a:solidFill>
                <a:schemeClr val="tx1"/>
              </a:solidFill>
            </a:rPr>
            <a:t>迭代评审准备工作</a:t>
          </a:r>
          <a:endParaRPr lang="zh-CN" altLang="en-US" sz="4000" kern="1200" dirty="0">
            <a:solidFill>
              <a:schemeClr val="tx1"/>
            </a:solidFill>
          </a:endParaRPr>
        </a:p>
      </dsp:txBody>
      <dsp:txXfrm>
        <a:off x="-327957" y="2257901"/>
        <a:ext cx="4751916" cy="902864"/>
      </dsp:txXfrm>
    </dsp:sp>
    <dsp:sp modelId="{254322AA-C670-4713-B20B-C51F189EB6D8}">
      <dsp:nvSpPr>
        <dsp:cNvPr id="0" name=""/>
        <dsp:cNvSpPr/>
      </dsp:nvSpPr>
      <dsp:spPr>
        <a:xfrm>
          <a:off x="3091712" y="740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tx1"/>
              </a:solidFill>
            </a:rPr>
            <a:t>确定邀请谁参加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91712" y="740"/>
        <a:ext cx="2961394" cy="902864"/>
      </dsp:txXfrm>
    </dsp:sp>
    <dsp:sp modelId="{F1199BB7-75E9-48BA-B166-81954F3072AB}">
      <dsp:nvSpPr>
        <dsp:cNvPr id="0" name=""/>
        <dsp:cNvSpPr/>
      </dsp:nvSpPr>
      <dsp:spPr>
        <a:xfrm>
          <a:off x="3091712" y="112932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tx1"/>
              </a:solidFill>
            </a:rPr>
            <a:t>安排活动日程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91712" y="1129321"/>
        <a:ext cx="2961394" cy="902864"/>
      </dsp:txXfrm>
    </dsp:sp>
    <dsp:sp modelId="{0A9EA48A-B148-4E61-808B-E9A5273841A5}">
      <dsp:nvSpPr>
        <dsp:cNvPr id="0" name=""/>
        <dsp:cNvSpPr/>
      </dsp:nvSpPr>
      <dsp:spPr>
        <a:xfrm>
          <a:off x="3091712" y="2257901"/>
          <a:ext cx="3439719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确认迭代工作已经完成</a:t>
          </a:r>
        </a:p>
      </dsp:txBody>
      <dsp:txXfrm>
        <a:off x="3091712" y="2257901"/>
        <a:ext cx="3439719" cy="902864"/>
      </dsp:txXfrm>
    </dsp:sp>
    <dsp:sp modelId="{AE75AA74-BD4C-422B-9E66-497C3C4222E6}">
      <dsp:nvSpPr>
        <dsp:cNvPr id="0" name=""/>
        <dsp:cNvSpPr/>
      </dsp:nvSpPr>
      <dsp:spPr>
        <a:xfrm>
          <a:off x="3091712" y="338648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tx1"/>
              </a:solidFill>
            </a:rPr>
            <a:t>为演示做准备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91712" y="3386481"/>
        <a:ext cx="2961394" cy="902864"/>
      </dsp:txXfrm>
    </dsp:sp>
    <dsp:sp modelId="{2496F452-8595-41F3-8F83-6EDEB39A07DF}">
      <dsp:nvSpPr>
        <dsp:cNvPr id="0" name=""/>
        <dsp:cNvSpPr/>
      </dsp:nvSpPr>
      <dsp:spPr>
        <a:xfrm>
          <a:off x="3091712" y="451506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tx1"/>
              </a:solidFill>
            </a:rPr>
            <a:t>确定谁做什么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91712" y="4515061"/>
        <a:ext cx="2961394" cy="902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20EB1-978E-4669-8BCD-F96E2133C7FD}">
      <dsp:nvSpPr>
        <dsp:cNvPr id="0" name=""/>
        <dsp:cNvSpPr/>
      </dsp:nvSpPr>
      <dsp:spPr>
        <a:xfrm>
          <a:off x="3584" y="421870"/>
          <a:ext cx="2156398" cy="2587678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>
              <a:solidFill>
                <a:schemeClr val="tx1"/>
              </a:solidFill>
            </a:rPr>
            <a:t>PO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 rot="16200000">
        <a:off x="-841723" y="1267179"/>
        <a:ext cx="2121896" cy="431279"/>
      </dsp:txXfrm>
    </dsp:sp>
    <dsp:sp modelId="{ED1CEA4B-F70E-45D8-BB09-FF5C9D7F0B57}">
      <dsp:nvSpPr>
        <dsp:cNvPr id="0" name=""/>
        <dsp:cNvSpPr/>
      </dsp:nvSpPr>
      <dsp:spPr>
        <a:xfrm>
          <a:off x="434864" y="421870"/>
          <a:ext cx="1606517" cy="25876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概要说明迭代目标中哪些完成，哪些没完成</a:t>
          </a:r>
        </a:p>
      </dsp:txBody>
      <dsp:txXfrm>
        <a:off x="434864" y="421870"/>
        <a:ext cx="1606517" cy="2587678"/>
      </dsp:txXfrm>
    </dsp:sp>
    <dsp:sp modelId="{085818C6-E723-4EB1-9D4A-2BF6BD5732F5}">
      <dsp:nvSpPr>
        <dsp:cNvPr id="0" name=""/>
        <dsp:cNvSpPr/>
      </dsp:nvSpPr>
      <dsp:spPr>
        <a:xfrm>
          <a:off x="2235457" y="421870"/>
          <a:ext cx="2156398" cy="2587678"/>
        </a:xfrm>
        <a:prstGeom prst="roundRect">
          <a:avLst>
            <a:gd name="adj" fmla="val 5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</a:rPr>
            <a:t>成员</a:t>
          </a:r>
        </a:p>
      </dsp:txBody>
      <dsp:txXfrm rot="16200000">
        <a:off x="1390149" y="1267179"/>
        <a:ext cx="2121896" cy="431279"/>
      </dsp:txXfrm>
    </dsp:sp>
    <dsp:sp modelId="{5152E30E-4498-48EE-9FC1-067F4D283C1F}">
      <dsp:nvSpPr>
        <dsp:cNvPr id="0" name=""/>
        <dsp:cNvSpPr/>
      </dsp:nvSpPr>
      <dsp:spPr>
        <a:xfrm rot="5400000">
          <a:off x="2056191" y="2477368"/>
          <a:ext cx="380096" cy="32345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EE89-13E6-4843-A47D-47374D28084C}">
      <dsp:nvSpPr>
        <dsp:cNvPr id="0" name=""/>
        <dsp:cNvSpPr/>
      </dsp:nvSpPr>
      <dsp:spPr>
        <a:xfrm>
          <a:off x="2666737" y="421870"/>
          <a:ext cx="1606517" cy="25876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演示完成的增量</a:t>
          </a:r>
        </a:p>
      </dsp:txBody>
      <dsp:txXfrm>
        <a:off x="2666737" y="421870"/>
        <a:ext cx="1606517" cy="2587678"/>
      </dsp:txXfrm>
    </dsp:sp>
    <dsp:sp modelId="{D723BB57-056F-4668-AF4A-5DF4C75272C2}">
      <dsp:nvSpPr>
        <dsp:cNvPr id="0" name=""/>
        <dsp:cNvSpPr/>
      </dsp:nvSpPr>
      <dsp:spPr>
        <a:xfrm>
          <a:off x="4467330" y="421870"/>
          <a:ext cx="2156398" cy="2587678"/>
        </a:xfrm>
        <a:prstGeom prst="roundRect">
          <a:avLst>
            <a:gd name="adj" fmla="val 5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</a:rPr>
            <a:t>参会人</a:t>
          </a:r>
        </a:p>
      </dsp:txBody>
      <dsp:txXfrm rot="16200000">
        <a:off x="3622022" y="1267179"/>
        <a:ext cx="2121896" cy="431279"/>
      </dsp:txXfrm>
    </dsp:sp>
    <dsp:sp modelId="{8EF838F4-DD74-4265-B57A-FC9EF23A7CD0}">
      <dsp:nvSpPr>
        <dsp:cNvPr id="0" name=""/>
        <dsp:cNvSpPr/>
      </dsp:nvSpPr>
      <dsp:spPr>
        <a:xfrm rot="5400000">
          <a:off x="4288064" y="2477368"/>
          <a:ext cx="380096" cy="32345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9096F-EFB4-42A8-A823-5A5FEF59082A}">
      <dsp:nvSpPr>
        <dsp:cNvPr id="0" name=""/>
        <dsp:cNvSpPr/>
      </dsp:nvSpPr>
      <dsp:spPr>
        <a:xfrm>
          <a:off x="4898610" y="421870"/>
          <a:ext cx="1606517" cy="25876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讨论产品当前状态</a:t>
          </a:r>
        </a:p>
      </dsp:txBody>
      <dsp:txXfrm>
        <a:off x="4898610" y="421870"/>
        <a:ext cx="1606517" cy="2587678"/>
      </dsp:txXfrm>
    </dsp:sp>
    <dsp:sp modelId="{C9DAA9D2-ACD9-4564-AA93-41C08B17251B}">
      <dsp:nvSpPr>
        <dsp:cNvPr id="0" name=""/>
        <dsp:cNvSpPr/>
      </dsp:nvSpPr>
      <dsp:spPr>
        <a:xfrm>
          <a:off x="6699203" y="421870"/>
          <a:ext cx="2156398" cy="2587678"/>
        </a:xfrm>
        <a:prstGeom prst="roundRect">
          <a:avLst>
            <a:gd name="adj" fmla="val 5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</a:rPr>
            <a:t>团队</a:t>
          </a:r>
        </a:p>
      </dsp:txBody>
      <dsp:txXfrm rot="16200000">
        <a:off x="5853894" y="1267179"/>
        <a:ext cx="2121896" cy="431279"/>
      </dsp:txXfrm>
    </dsp:sp>
    <dsp:sp modelId="{B0AB3F61-DCE6-4E3D-92F9-F642F4A7C686}">
      <dsp:nvSpPr>
        <dsp:cNvPr id="0" name=""/>
        <dsp:cNvSpPr/>
      </dsp:nvSpPr>
      <dsp:spPr>
        <a:xfrm rot="5400000">
          <a:off x="6519937" y="2477368"/>
          <a:ext cx="380096" cy="32345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2D2FD-9530-49F6-89D9-59F6D5B97B53}">
      <dsp:nvSpPr>
        <dsp:cNvPr id="0" name=""/>
        <dsp:cNvSpPr/>
      </dsp:nvSpPr>
      <dsp:spPr>
        <a:xfrm>
          <a:off x="7130482" y="421870"/>
          <a:ext cx="1606517" cy="25876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调整产品未来方向</a:t>
          </a:r>
        </a:p>
      </dsp:txBody>
      <dsp:txXfrm>
        <a:off x="7130482" y="421870"/>
        <a:ext cx="1606517" cy="2587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7DD16-1EB8-4E9D-A813-5A6C8E132510}">
      <dsp:nvSpPr>
        <dsp:cNvPr id="0" name=""/>
        <dsp:cNvSpPr/>
      </dsp:nvSpPr>
      <dsp:spPr>
        <a:xfrm>
          <a:off x="255262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839188" y="3623405"/>
        <a:ext cx="102256" cy="102256"/>
      </dsp:txXfrm>
    </dsp:sp>
    <dsp:sp modelId="{91E8782A-7BFA-4651-9775-CB958C04D558}">
      <dsp:nvSpPr>
        <dsp:cNvPr id="0" name=""/>
        <dsp:cNvSpPr/>
      </dsp:nvSpPr>
      <dsp:spPr>
        <a:xfrm>
          <a:off x="255262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866995" y="3007745"/>
        <a:ext cx="46642" cy="46642"/>
      </dsp:txXfrm>
    </dsp:sp>
    <dsp:sp modelId="{88DA5A71-B068-4F7E-9682-19F5B8C05548}">
      <dsp:nvSpPr>
        <dsp:cNvPr id="0" name=""/>
        <dsp:cNvSpPr/>
      </dsp:nvSpPr>
      <dsp:spPr>
        <a:xfrm>
          <a:off x="255262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866995" y="2364279"/>
        <a:ext cx="46642" cy="46642"/>
      </dsp:txXfrm>
    </dsp:sp>
    <dsp:sp modelId="{637A2B8E-C81D-4C72-9265-8F4B9FD9F62E}">
      <dsp:nvSpPr>
        <dsp:cNvPr id="0" name=""/>
        <dsp:cNvSpPr/>
      </dsp:nvSpPr>
      <dsp:spPr>
        <a:xfrm>
          <a:off x="255262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>
            <a:solidFill>
              <a:schemeClr val="tx1"/>
            </a:solidFill>
          </a:endParaRPr>
        </a:p>
      </dsp:txBody>
      <dsp:txXfrm>
        <a:off x="2839188" y="1693005"/>
        <a:ext cx="102256" cy="102256"/>
      </dsp:txXfrm>
    </dsp:sp>
    <dsp:sp modelId="{B5038C8C-7A3F-471B-B3DB-D5AB6D2460F7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solidFill>
                <a:schemeClr val="tx1"/>
              </a:solidFill>
            </a:rPr>
            <a:t>迭代回顾准备工作</a:t>
          </a:r>
        </a:p>
      </dsp:txBody>
      <dsp:txXfrm>
        <a:off x="-671481" y="2194560"/>
        <a:ext cx="5418667" cy="1029546"/>
      </dsp:txXfrm>
    </dsp:sp>
    <dsp:sp modelId="{254322AA-C670-4713-B20B-C51F189EB6D8}">
      <dsp:nvSpPr>
        <dsp:cNvPr id="0" name=""/>
        <dsp:cNvSpPr/>
      </dsp:nvSpPr>
      <dsp:spPr>
        <a:xfrm>
          <a:off x="3228008" y="264160"/>
          <a:ext cx="3376913" cy="10295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定义回顾重点</a:t>
          </a:r>
        </a:p>
      </dsp:txBody>
      <dsp:txXfrm>
        <a:off x="3228008" y="264160"/>
        <a:ext cx="3376913" cy="1029546"/>
      </dsp:txXfrm>
    </dsp:sp>
    <dsp:sp modelId="{F1199BB7-75E9-48BA-B166-81954F3072AB}">
      <dsp:nvSpPr>
        <dsp:cNvPr id="0" name=""/>
        <dsp:cNvSpPr/>
      </dsp:nvSpPr>
      <dsp:spPr>
        <a:xfrm>
          <a:off x="3228008" y="1551093"/>
          <a:ext cx="3376913" cy="10295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选择练习活动</a:t>
          </a:r>
        </a:p>
      </dsp:txBody>
      <dsp:txXfrm>
        <a:off x="3228008" y="1551093"/>
        <a:ext cx="3376913" cy="1029546"/>
      </dsp:txXfrm>
    </dsp:sp>
    <dsp:sp modelId="{0A9EA48A-B148-4E61-808B-E9A5273841A5}">
      <dsp:nvSpPr>
        <dsp:cNvPr id="0" name=""/>
        <dsp:cNvSpPr/>
      </dsp:nvSpPr>
      <dsp:spPr>
        <a:xfrm>
          <a:off x="3228008" y="2838026"/>
          <a:ext cx="3346048" cy="10295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收集客观数据</a:t>
          </a:r>
        </a:p>
      </dsp:txBody>
      <dsp:txXfrm>
        <a:off x="3228008" y="2838026"/>
        <a:ext cx="3346048" cy="1029546"/>
      </dsp:txXfrm>
    </dsp:sp>
    <dsp:sp modelId="{AE75AA74-BD4C-422B-9E66-497C3C4222E6}">
      <dsp:nvSpPr>
        <dsp:cNvPr id="0" name=""/>
        <dsp:cNvSpPr/>
      </dsp:nvSpPr>
      <dsp:spPr>
        <a:xfrm>
          <a:off x="3228008" y="4124960"/>
          <a:ext cx="3376913" cy="10295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安排回顾日程</a:t>
          </a:r>
        </a:p>
      </dsp:txBody>
      <dsp:txXfrm>
        <a:off x="3228008" y="4124960"/>
        <a:ext cx="3376913" cy="1029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6EC1E-D0B9-438E-971E-1FD1DA93522B}">
      <dsp:nvSpPr>
        <dsp:cNvPr id="0" name=""/>
        <dsp:cNvSpPr/>
      </dsp:nvSpPr>
      <dsp:spPr>
        <a:xfrm>
          <a:off x="0" y="715917"/>
          <a:ext cx="9768114" cy="95455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A9C94-2CBB-4594-8AC3-785851833FDF}">
      <dsp:nvSpPr>
        <dsp:cNvPr id="0" name=""/>
        <dsp:cNvSpPr/>
      </dsp:nvSpPr>
      <dsp:spPr>
        <a:xfrm>
          <a:off x="3863" y="0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营造氛围</a:t>
          </a:r>
        </a:p>
      </dsp:txBody>
      <dsp:txXfrm>
        <a:off x="3863" y="0"/>
        <a:ext cx="1689149" cy="954556"/>
      </dsp:txXfrm>
    </dsp:sp>
    <dsp:sp modelId="{7CD3BB9B-B2A0-422B-B846-7B3A7D3060A1}">
      <dsp:nvSpPr>
        <dsp:cNvPr id="0" name=""/>
        <dsp:cNvSpPr/>
      </dsp:nvSpPr>
      <dsp:spPr>
        <a:xfrm>
          <a:off x="729118" y="1073875"/>
          <a:ext cx="238639" cy="2386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2543C-7FEC-4E18-AB75-374C324A6E6F}">
      <dsp:nvSpPr>
        <dsp:cNvPr id="0" name=""/>
        <dsp:cNvSpPr/>
      </dsp:nvSpPr>
      <dsp:spPr>
        <a:xfrm>
          <a:off x="1777470" y="1431834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共同背景</a:t>
          </a:r>
        </a:p>
      </dsp:txBody>
      <dsp:txXfrm>
        <a:off x="1777470" y="1431834"/>
        <a:ext cx="1689149" cy="954556"/>
      </dsp:txXfrm>
    </dsp:sp>
    <dsp:sp modelId="{E7CE570B-922F-4F28-861A-151BDDC75D62}">
      <dsp:nvSpPr>
        <dsp:cNvPr id="0" name=""/>
        <dsp:cNvSpPr/>
      </dsp:nvSpPr>
      <dsp:spPr>
        <a:xfrm>
          <a:off x="2502725" y="1073875"/>
          <a:ext cx="238639" cy="238639"/>
        </a:xfrm>
        <a:prstGeom prst="ellipse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F77E5-474F-4881-9B66-81D1700798D0}">
      <dsp:nvSpPr>
        <dsp:cNvPr id="0" name=""/>
        <dsp:cNvSpPr/>
      </dsp:nvSpPr>
      <dsp:spPr>
        <a:xfrm>
          <a:off x="3551076" y="0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识别见解</a:t>
          </a:r>
        </a:p>
      </dsp:txBody>
      <dsp:txXfrm>
        <a:off x="3551076" y="0"/>
        <a:ext cx="1689149" cy="954556"/>
      </dsp:txXfrm>
    </dsp:sp>
    <dsp:sp modelId="{F2902280-46EB-41B9-B061-32C5EF6A0B34}">
      <dsp:nvSpPr>
        <dsp:cNvPr id="0" name=""/>
        <dsp:cNvSpPr/>
      </dsp:nvSpPr>
      <dsp:spPr>
        <a:xfrm>
          <a:off x="4276331" y="1073875"/>
          <a:ext cx="238639" cy="238639"/>
        </a:xfrm>
        <a:prstGeom prst="ellips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57A87-AD19-42CA-A214-A311085A6221}">
      <dsp:nvSpPr>
        <dsp:cNvPr id="0" name=""/>
        <dsp:cNvSpPr/>
      </dsp:nvSpPr>
      <dsp:spPr>
        <a:xfrm>
          <a:off x="5324683" y="1431834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确定措施</a:t>
          </a:r>
        </a:p>
      </dsp:txBody>
      <dsp:txXfrm>
        <a:off x="5324683" y="1431834"/>
        <a:ext cx="1689149" cy="954556"/>
      </dsp:txXfrm>
    </dsp:sp>
    <dsp:sp modelId="{BC45833F-A69A-4B93-B378-C06D63AC2312}">
      <dsp:nvSpPr>
        <dsp:cNvPr id="0" name=""/>
        <dsp:cNvSpPr/>
      </dsp:nvSpPr>
      <dsp:spPr>
        <a:xfrm>
          <a:off x="6049938" y="1073875"/>
          <a:ext cx="238639" cy="238639"/>
        </a:xfrm>
        <a:prstGeom prst="ellipse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CCE72-5B9D-419F-BFFE-4076676294B0}">
      <dsp:nvSpPr>
        <dsp:cNvPr id="0" name=""/>
        <dsp:cNvSpPr/>
      </dsp:nvSpPr>
      <dsp:spPr>
        <a:xfrm>
          <a:off x="7098290" y="0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结束活动</a:t>
          </a:r>
        </a:p>
      </dsp:txBody>
      <dsp:txXfrm>
        <a:off x="7098290" y="0"/>
        <a:ext cx="1689149" cy="954556"/>
      </dsp:txXfrm>
    </dsp:sp>
    <dsp:sp modelId="{38C21A73-C2E4-48CA-B26D-AAE04AD30B41}">
      <dsp:nvSpPr>
        <dsp:cNvPr id="0" name=""/>
        <dsp:cNvSpPr/>
      </dsp:nvSpPr>
      <dsp:spPr>
        <a:xfrm>
          <a:off x="7823545" y="1073875"/>
          <a:ext cx="238639" cy="238639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788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AA27E9D3-F092-4DF0-AAF7-D3EEBD7E12CF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14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421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5467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6583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8147BEED-DA7A-446F-828C-745A34E8A538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18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768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8147BEED-DA7A-446F-828C-745A34E8A538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19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917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C4777799-C55B-4D06-AC60-593706C8D97E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20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633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C4777799-C55B-4D06-AC60-593706C8D97E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21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5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C4777799-C55B-4D06-AC60-593706C8D97E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22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PO</a:t>
            </a:r>
            <a:r>
              <a:rPr lang="zh-CN" altLang="en-US" dirty="0"/>
              <a:t>是产品的最高授权负责人，他有权决定接受或驳回其它人的意见，最终确定产品是否已完成。</a:t>
            </a:r>
          </a:p>
        </p:txBody>
      </p:sp>
    </p:spTree>
    <p:extLst>
      <p:ext uri="{BB962C8B-B14F-4D97-AF65-F5344CB8AC3E}">
        <p14:creationId xmlns:p14="http://schemas.microsoft.com/office/powerpoint/2010/main" val="3302053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77918702-E90B-4C71-AFB4-678C50E10E97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23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77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77918702-E90B-4C71-AFB4-678C50E10E97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24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344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E9F43CC8-CF15-44A5-BF9F-1B03B9B14624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3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5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193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77918702-E90B-4C71-AFB4-678C50E10E97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25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726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0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F8EB155A-E409-4F5F-AE4F-8ABA299A2D16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4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69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3584C18A-D283-47D8-9659-5A4AAF8C9DD8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8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67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3373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fld id="{F05C3BBC-7642-4AD3-ACAB-FEF408A9296A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/>
              <a:t>10</a:t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2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5774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2188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53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1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69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/>
              <a:t>Page </a:t>
            </a:r>
            <a:fld id="{A55C48AD-9FA6-401F-8E30-852763D2AD7D}" type="slidenum">
              <a:rPr lang="de-DE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03981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4157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11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84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8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2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18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63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34092" y="2522200"/>
            <a:ext cx="5013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Scrum</a:t>
            </a:r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敏捷工作</a:t>
            </a:r>
            <a:r>
              <a:rPr lang="zh-CN" altLang="en-US" sz="2800" b="1" dirty="0" smtClean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件与敏捷管理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8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 txBox="1">
            <a:spLocks noChangeArrowheads="1"/>
          </p:cNvSpPr>
          <p:nvPr/>
        </p:nvSpPr>
        <p:spPr bwMode="auto">
          <a:xfrm>
            <a:off x="288925" y="495210"/>
            <a:ext cx="8001000" cy="62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defPPr>
              <a:defRPr lang="zh-CN"/>
            </a:defPPr>
            <a:lvl1pPr defTabSz="801688">
              <a:lnSpc>
                <a:spcPct val="110000"/>
              </a:lnSpc>
              <a:spcBef>
                <a:spcPct val="0"/>
              </a:spcBef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敏捷工作件：完成标准（</a:t>
            </a:r>
            <a:r>
              <a:rPr lang="en-US" altLang="zh-CN" dirty="0"/>
              <a:t>Definition of Done</a:t>
            </a:r>
            <a:r>
              <a:rPr lang="zh-CN" altLang="en-US" dirty="0"/>
              <a:t>）</a:t>
            </a:r>
          </a:p>
        </p:txBody>
      </p:sp>
      <p:sp>
        <p:nvSpPr>
          <p:cNvPr id="63492" name="矩形 4"/>
          <p:cNvSpPr>
            <a:spLocks noChangeArrowheads="1"/>
          </p:cNvSpPr>
          <p:nvPr/>
        </p:nvSpPr>
        <p:spPr bwMode="auto">
          <a:xfrm>
            <a:off x="567644" y="1282971"/>
            <a:ext cx="4826001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什么是完成标准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基于“随时可向用户发布”的目标制定衡量团队工作是否已完成的标准，由团队和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形成共识；</a:t>
            </a:r>
          </a:p>
        </p:txBody>
      </p:sp>
      <p:sp>
        <p:nvSpPr>
          <p:cNvPr id="63493" name="矩形 4"/>
          <p:cNvSpPr>
            <a:spLocks noChangeArrowheads="1"/>
          </p:cNvSpPr>
          <p:nvPr/>
        </p:nvSpPr>
        <p:spPr bwMode="auto">
          <a:xfrm>
            <a:off x="496207" y="3302091"/>
            <a:ext cx="4897438" cy="225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完成标准的好处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共同协商的完成标准是团队的自我承诺，团队会更认真；</a:t>
            </a: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用于准确评估团队工作进展；</a:t>
            </a: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清晰和明确的完成标准保证了每次迭代是高质量的。</a:t>
            </a:r>
          </a:p>
        </p:txBody>
      </p:sp>
      <p:sp>
        <p:nvSpPr>
          <p:cNvPr id="63494" name="矩形 4"/>
          <p:cNvSpPr>
            <a:spLocks noChangeArrowheads="1"/>
          </p:cNvSpPr>
          <p:nvPr/>
        </p:nvSpPr>
        <p:spPr bwMode="auto">
          <a:xfrm>
            <a:off x="5921829" y="1123569"/>
            <a:ext cx="5951991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完成标准的关键要点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团队自协商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团队根据项目实际情况来定义完成标准，并严格遵守；</a:t>
            </a: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有层次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：一般分为三个层次：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级别，迭代级和发布级，每个级别都有各自的完成标准。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208843" y="3066403"/>
            <a:ext cx="4515077" cy="3222084"/>
            <a:chOff x="7358743" y="3066403"/>
            <a:chExt cx="4515077" cy="3222084"/>
          </a:xfrm>
        </p:grpSpPr>
        <p:sp>
          <p:nvSpPr>
            <p:cNvPr id="439302" name="Rectangle 6"/>
            <p:cNvSpPr>
              <a:spLocks noChangeArrowheads="1"/>
            </p:cNvSpPr>
            <p:nvPr/>
          </p:nvSpPr>
          <p:spPr bwMode="auto">
            <a:xfrm>
              <a:off x="7358744" y="5375230"/>
              <a:ext cx="4515076" cy="913257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marL="88900">
                <a:buClr>
                  <a:schemeClr val="bg2"/>
                </a:buClr>
                <a:buSzPct val="60000"/>
                <a:defRPr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9303" name="Rectangle 7"/>
            <p:cNvSpPr>
              <a:spLocks noChangeArrowheads="1"/>
            </p:cNvSpPr>
            <p:nvPr/>
          </p:nvSpPr>
          <p:spPr bwMode="auto">
            <a:xfrm>
              <a:off x="7358743" y="4438605"/>
              <a:ext cx="4515076" cy="936625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marL="88900">
                <a:buClr>
                  <a:schemeClr val="bg2"/>
                </a:buClr>
                <a:buSzPct val="60000"/>
                <a:defRPr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9304" name="Rectangle 8"/>
            <p:cNvSpPr>
              <a:spLocks noChangeArrowheads="1"/>
            </p:cNvSpPr>
            <p:nvPr/>
          </p:nvSpPr>
          <p:spPr bwMode="auto">
            <a:xfrm>
              <a:off x="7358743" y="3430542"/>
              <a:ext cx="4515076" cy="1008062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marL="88900">
                <a:buClr>
                  <a:schemeClr val="bg2"/>
                </a:buClr>
                <a:buSzPct val="60000"/>
                <a:defRPr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498" name="Text Box 10"/>
            <p:cNvSpPr txBox="1">
              <a:spLocks noChangeArrowheads="1"/>
            </p:cNvSpPr>
            <p:nvPr/>
          </p:nvSpPr>
          <p:spPr bwMode="auto">
            <a:xfrm>
              <a:off x="7526336" y="3577208"/>
              <a:ext cx="933452" cy="44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2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</a:t>
              </a:r>
              <a:r>
                <a:rPr lang="zh-CN" altLang="en-US" sz="12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完成标准样例</a:t>
              </a:r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7474857" y="4511630"/>
              <a:ext cx="986518" cy="44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迭代完成标准样例</a:t>
              </a: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7474858" y="5449114"/>
              <a:ext cx="856342" cy="44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发布完成标准样例</a:t>
              </a: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8569326" y="3514679"/>
              <a:ext cx="1114425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代码合入主干</a:t>
              </a:r>
            </a:p>
          </p:txBody>
        </p:sp>
        <p:sp>
          <p:nvSpPr>
            <p:cNvPr id="63502" name="Text Box 15"/>
            <p:cNvSpPr txBox="1">
              <a:spLocks noChangeArrowheads="1"/>
            </p:cNvSpPr>
            <p:nvPr/>
          </p:nvSpPr>
          <p:spPr bwMode="auto">
            <a:xfrm>
              <a:off x="8569326" y="4151267"/>
              <a:ext cx="1152525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代码符合规范</a:t>
              </a:r>
            </a:p>
          </p:txBody>
        </p:sp>
        <p:sp>
          <p:nvSpPr>
            <p:cNvPr id="63503" name="Text Box 16"/>
            <p:cNvSpPr txBox="1">
              <a:spLocks noChangeArrowheads="1"/>
            </p:cNvSpPr>
            <p:nvPr/>
          </p:nvSpPr>
          <p:spPr bwMode="auto">
            <a:xfrm>
              <a:off x="8569325" y="3838529"/>
              <a:ext cx="1223960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检视</a:t>
              </a:r>
            </a:p>
          </p:txBody>
        </p:sp>
        <p:sp>
          <p:nvSpPr>
            <p:cNvPr id="63504" name="Text Box 17"/>
            <p:cNvSpPr txBox="1">
              <a:spLocks noChangeArrowheads="1"/>
            </p:cNvSpPr>
            <p:nvPr/>
          </p:nvSpPr>
          <p:spPr bwMode="auto">
            <a:xfrm>
              <a:off x="9793287" y="4154442"/>
              <a:ext cx="1395751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通过验收测试</a:t>
              </a:r>
            </a:p>
          </p:txBody>
        </p:sp>
        <p:sp>
          <p:nvSpPr>
            <p:cNvPr id="63505" name="Text Box 21"/>
            <p:cNvSpPr txBox="1">
              <a:spLocks noChangeArrowheads="1"/>
            </p:cNvSpPr>
            <p:nvPr/>
          </p:nvSpPr>
          <p:spPr bwMode="auto">
            <a:xfrm>
              <a:off x="9793289" y="4943429"/>
              <a:ext cx="1512887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通过迭代验收</a:t>
              </a:r>
            </a:p>
          </p:txBody>
        </p:sp>
        <p:sp>
          <p:nvSpPr>
            <p:cNvPr id="63506" name="Text Box 25"/>
            <p:cNvSpPr txBox="1">
              <a:spLocks noChangeArrowheads="1"/>
            </p:cNvSpPr>
            <p:nvPr/>
          </p:nvSpPr>
          <p:spPr bwMode="auto">
            <a:xfrm>
              <a:off x="9857129" y="4602903"/>
              <a:ext cx="1847169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系统测试用例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</a:p>
          </p:txBody>
        </p:sp>
        <p:sp>
          <p:nvSpPr>
            <p:cNvPr id="63507" name="Text Box 26"/>
            <p:cNvSpPr txBox="1">
              <a:spLocks noChangeArrowheads="1"/>
            </p:cNvSpPr>
            <p:nvPr/>
          </p:nvSpPr>
          <p:spPr bwMode="auto">
            <a:xfrm>
              <a:off x="9793289" y="5421267"/>
              <a:ext cx="1139143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通过性能测试</a:t>
              </a:r>
            </a:p>
          </p:txBody>
        </p:sp>
        <p:sp>
          <p:nvSpPr>
            <p:cNvPr id="63508" name="Text Box 27"/>
            <p:cNvSpPr txBox="1">
              <a:spLocks noChangeArrowheads="1"/>
            </p:cNvSpPr>
            <p:nvPr/>
          </p:nvSpPr>
          <p:spPr bwMode="auto">
            <a:xfrm>
              <a:off x="8569324" y="4608467"/>
              <a:ext cx="1223961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</a:t>
              </a:r>
            </a:p>
          </p:txBody>
        </p:sp>
        <p:sp>
          <p:nvSpPr>
            <p:cNvPr id="63509" name="Text Box 28"/>
            <p:cNvSpPr txBox="1">
              <a:spLocks noChangeArrowheads="1"/>
            </p:cNvSpPr>
            <p:nvPr/>
          </p:nvSpPr>
          <p:spPr bwMode="auto">
            <a:xfrm>
              <a:off x="8569326" y="5426029"/>
              <a:ext cx="1152525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通过回归测试</a:t>
              </a:r>
            </a:p>
          </p:txBody>
        </p:sp>
        <p:sp>
          <p:nvSpPr>
            <p:cNvPr id="63510" name="Text Box 29"/>
            <p:cNvSpPr txBox="1">
              <a:spLocks noChangeArrowheads="1"/>
            </p:cNvSpPr>
            <p:nvPr/>
          </p:nvSpPr>
          <p:spPr bwMode="auto">
            <a:xfrm>
              <a:off x="8569326" y="4943429"/>
              <a:ext cx="1152525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所有缺陷解决</a:t>
              </a:r>
            </a:p>
          </p:txBody>
        </p:sp>
        <p:sp>
          <p:nvSpPr>
            <p:cNvPr id="63511" name="Text Box 30"/>
            <p:cNvSpPr txBox="1">
              <a:spLocks noChangeArrowheads="1"/>
            </p:cNvSpPr>
            <p:nvPr/>
          </p:nvSpPr>
          <p:spPr bwMode="auto">
            <a:xfrm>
              <a:off x="8569325" y="5781629"/>
              <a:ext cx="1152526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更新配套资料</a:t>
              </a:r>
            </a:p>
          </p:txBody>
        </p:sp>
        <p:sp>
          <p:nvSpPr>
            <p:cNvPr id="63512" name="Text Box 32"/>
            <p:cNvSpPr txBox="1">
              <a:spLocks noChangeArrowheads="1"/>
            </p:cNvSpPr>
            <p:nvPr/>
          </p:nvSpPr>
          <p:spPr bwMode="auto">
            <a:xfrm>
              <a:off x="8627382" y="3066403"/>
              <a:ext cx="1806462" cy="356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完成标准的样例</a:t>
              </a:r>
            </a:p>
          </p:txBody>
        </p:sp>
        <p:sp>
          <p:nvSpPr>
            <p:cNvPr id="63513" name="Text Box 35"/>
            <p:cNvSpPr txBox="1">
              <a:spLocks noChangeArrowheads="1"/>
            </p:cNvSpPr>
            <p:nvPr/>
          </p:nvSpPr>
          <p:spPr bwMode="auto">
            <a:xfrm>
              <a:off x="9793289" y="3848281"/>
              <a:ext cx="1976437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通过单元测试</a:t>
              </a:r>
            </a:p>
          </p:txBody>
        </p:sp>
        <p:sp>
          <p:nvSpPr>
            <p:cNvPr id="63514" name="Text Box 36"/>
            <p:cNvSpPr txBox="1">
              <a:spLocks noChangeArrowheads="1"/>
            </p:cNvSpPr>
            <p:nvPr/>
          </p:nvSpPr>
          <p:spPr bwMode="auto">
            <a:xfrm>
              <a:off x="9793288" y="3514679"/>
              <a:ext cx="1511300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square" lIns="79200" tIns="39600" rIns="79200" bIns="39600">
              <a:spAutoFit/>
            </a:bodyPr>
            <a:lstStyle>
              <a:lvl1pPr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1pPr>
              <a:lvl2pPr marL="742950" indent="-28575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2pPr>
              <a:lvl3pPr marL="11430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3pPr>
              <a:lvl4pPr marL="16002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4pPr>
              <a:lvl5pPr marL="2057400" indent="-228600" defTabSz="801688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5pPr>
              <a:lvl6pPr marL="25146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6pPr>
              <a:lvl7pPr marL="29718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7pPr>
              <a:lvl8pPr marL="34290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8pPr>
              <a:lvl9pPr marL="3886200" indent="-228600" algn="ctr" defTabSz="80168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持续集成无错误</a:t>
              </a:r>
            </a:p>
          </p:txBody>
        </p:sp>
        <p:pic>
          <p:nvPicPr>
            <p:cNvPr id="63515" name="Picture 2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803" y="4039789"/>
              <a:ext cx="36036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6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25" y="4918030"/>
              <a:ext cx="425450" cy="38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7" name="Picture 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25" y="5869832"/>
              <a:ext cx="425450" cy="38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3518" name="Rectangle 5"/>
          <p:cNvSpPr>
            <a:spLocks noChangeArrowheads="1"/>
          </p:cNvSpPr>
          <p:nvPr/>
        </p:nvSpPr>
        <p:spPr bwMode="auto">
          <a:xfrm>
            <a:off x="640670" y="5805917"/>
            <a:ext cx="8208962" cy="61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完成标准确保团队每一步前进都奠定在坚实的质量基础之上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60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/>
      <p:bldP spid="63494" grpId="0"/>
      <p:bldP spid="635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1"/>
          <p:cNvSpPr>
            <a:spLocks noGrp="1" noChangeArrowheads="1"/>
          </p:cNvSpPr>
          <p:nvPr>
            <p:ph type="title"/>
          </p:nvPr>
        </p:nvSpPr>
        <p:spPr>
          <a:xfrm>
            <a:off x="224532" y="464620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敏捷工作件：任务看板</a:t>
            </a:r>
          </a:p>
        </p:txBody>
      </p:sp>
      <p:pic>
        <p:nvPicPr>
          <p:cNvPr id="5122" name="Picture 2" descr="http://images2015.cnblogs.com/blog/682679/201601/682679-20160131110543208-12121803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33" y="1692956"/>
            <a:ext cx="4872150" cy="31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mages2015.cnblogs.com/blog/682679/201601/682679-20160131110644536-20305471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89" y="3488708"/>
            <a:ext cx="4904057" cy="31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95369" y="4888707"/>
            <a:ext cx="4576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迭代计划会以后，任务板可能是这样</a:t>
            </a:r>
          </a:p>
        </p:txBody>
      </p:sp>
      <p:sp>
        <p:nvSpPr>
          <p:cNvPr id="23" name="矩形 22"/>
          <p:cNvSpPr/>
          <p:nvPr/>
        </p:nvSpPr>
        <p:spPr>
          <a:xfrm>
            <a:off x="10462626" y="1373137"/>
            <a:ext cx="16074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在首次每日例会以后，任务板可能会变成这样</a:t>
            </a:r>
          </a:p>
        </p:txBody>
      </p:sp>
      <p:sp>
        <p:nvSpPr>
          <p:cNvPr id="24" name="矩形 23"/>
          <p:cNvSpPr/>
          <p:nvPr/>
        </p:nvSpPr>
        <p:spPr>
          <a:xfrm>
            <a:off x="5618401" y="4780985"/>
            <a:ext cx="1482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几天以后，任务板可能会变成这样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332" y="108291"/>
            <a:ext cx="4836117" cy="31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1"/>
          <p:cNvSpPr>
            <a:spLocks noGrp="1" noChangeArrowheads="1"/>
          </p:cNvSpPr>
          <p:nvPr>
            <p:ph type="title"/>
          </p:nvPr>
        </p:nvSpPr>
        <p:spPr>
          <a:xfrm>
            <a:off x="224532" y="449630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敏捷工作件：燃尽图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(Burn Down Chart)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8852" name="Picture 5" descr="sprintburn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087817"/>
            <a:ext cx="6467164" cy="477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Line 6"/>
          <p:cNvSpPr>
            <a:spLocks noChangeShapeType="1"/>
          </p:cNvSpPr>
          <p:nvPr/>
        </p:nvSpPr>
        <p:spPr bwMode="auto">
          <a:xfrm>
            <a:off x="4511675" y="2708275"/>
            <a:ext cx="3816350" cy="151288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4" name="Line 7"/>
          <p:cNvSpPr>
            <a:spLocks noChangeShapeType="1"/>
          </p:cNvSpPr>
          <p:nvPr/>
        </p:nvSpPr>
        <p:spPr bwMode="auto">
          <a:xfrm>
            <a:off x="5195887" y="6077853"/>
            <a:ext cx="504825" cy="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5" name="Text Box 8"/>
          <p:cNvSpPr txBox="1">
            <a:spLocks noChangeArrowheads="1"/>
          </p:cNvSpPr>
          <p:nvPr/>
        </p:nvSpPr>
        <p:spPr bwMode="auto">
          <a:xfrm>
            <a:off x="5772149" y="5933391"/>
            <a:ext cx="899903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理想燃尽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6" name="Line 9"/>
          <p:cNvSpPr>
            <a:spLocks noChangeShapeType="1"/>
          </p:cNvSpPr>
          <p:nvPr/>
        </p:nvSpPr>
        <p:spPr bwMode="auto">
          <a:xfrm>
            <a:off x="5195887" y="6293753"/>
            <a:ext cx="504825" cy="0"/>
          </a:xfrm>
          <a:prstGeom prst="line">
            <a:avLst/>
          </a:prstGeom>
          <a:noFill/>
          <a:ln w="19050">
            <a:solidFill>
              <a:srgbClr val="072AD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7" name="Text Box 10"/>
          <p:cNvSpPr txBox="1">
            <a:spLocks noChangeArrowheads="1"/>
          </p:cNvSpPr>
          <p:nvPr/>
        </p:nvSpPr>
        <p:spPr bwMode="auto">
          <a:xfrm>
            <a:off x="5786437" y="6149291"/>
            <a:ext cx="899903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实际燃尽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8" name="Text Box 11"/>
          <p:cNvSpPr txBox="1">
            <a:spLocks noChangeArrowheads="1"/>
          </p:cNvSpPr>
          <p:nvPr/>
        </p:nvSpPr>
        <p:spPr bwMode="auto">
          <a:xfrm>
            <a:off x="156722" y="1353746"/>
            <a:ext cx="3413412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估计不足导致的任务工作量增加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9" name="Line 12"/>
          <p:cNvSpPr>
            <a:spLocks noChangeShapeType="1"/>
          </p:cNvSpPr>
          <p:nvPr/>
        </p:nvSpPr>
        <p:spPr bwMode="auto">
          <a:xfrm>
            <a:off x="2641600" y="1694480"/>
            <a:ext cx="2859314" cy="5819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0" name="Text Box 13"/>
          <p:cNvSpPr txBox="1">
            <a:spLocks noChangeArrowheads="1"/>
          </p:cNvSpPr>
          <p:nvPr/>
        </p:nvSpPr>
        <p:spPr bwMode="auto">
          <a:xfrm>
            <a:off x="9672338" y="2232633"/>
            <a:ext cx="2490082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完成任务的最快耗时线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1" name="Line 14"/>
          <p:cNvSpPr>
            <a:spLocks noChangeShapeType="1"/>
          </p:cNvSpPr>
          <p:nvPr/>
        </p:nvSpPr>
        <p:spPr bwMode="auto">
          <a:xfrm flipH="1">
            <a:off x="6444958" y="2588481"/>
            <a:ext cx="3552011" cy="8250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2" name="Line 15"/>
          <p:cNvSpPr>
            <a:spLocks noChangeShapeType="1"/>
          </p:cNvSpPr>
          <p:nvPr/>
        </p:nvSpPr>
        <p:spPr bwMode="auto">
          <a:xfrm flipH="1">
            <a:off x="6342743" y="1410246"/>
            <a:ext cx="1546521" cy="12265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3" name="Text Box 16"/>
          <p:cNvSpPr txBox="1">
            <a:spLocks noChangeArrowheads="1"/>
          </p:cNvSpPr>
          <p:nvPr/>
        </p:nvSpPr>
        <p:spPr bwMode="auto">
          <a:xfrm>
            <a:off x="7892946" y="1150361"/>
            <a:ext cx="4105909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实际工作时所有任务剩余的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工作时间线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4" name="Text Box 17"/>
          <p:cNvSpPr txBox="1">
            <a:spLocks noChangeArrowheads="1"/>
          </p:cNvSpPr>
          <p:nvPr/>
        </p:nvSpPr>
        <p:spPr bwMode="auto">
          <a:xfrm>
            <a:off x="368344" y="2852739"/>
            <a:ext cx="2797859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迭代开始预估时间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(752 h)</a:t>
            </a:r>
          </a:p>
        </p:txBody>
      </p:sp>
      <p:sp>
        <p:nvSpPr>
          <p:cNvPr id="78865" name="Line 18"/>
          <p:cNvSpPr>
            <a:spLocks noChangeShapeType="1"/>
          </p:cNvSpPr>
          <p:nvPr/>
        </p:nvSpPr>
        <p:spPr bwMode="auto">
          <a:xfrm flipV="1">
            <a:off x="2756694" y="2370138"/>
            <a:ext cx="1754981" cy="648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19906" y="3669490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38624" y="3669490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49542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1295" y="2186839"/>
            <a:ext cx="264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1295" y="3618897"/>
            <a:ext cx="175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敏捷管理实践</a:t>
            </a:r>
          </a:p>
        </p:txBody>
      </p:sp>
    </p:spTree>
    <p:extLst>
      <p:ext uri="{BB962C8B-B14F-4D97-AF65-F5344CB8AC3E}">
        <p14:creationId xmlns:p14="http://schemas.microsoft.com/office/powerpoint/2010/main" val="368577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9917" y="476250"/>
            <a:ext cx="8280400" cy="7207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敏捷管理实践：迭代计划会议</a:t>
            </a:r>
          </a:p>
        </p:txBody>
      </p:sp>
      <p:sp>
        <p:nvSpPr>
          <p:cNvPr id="64516" name="Rectangle 3"/>
          <p:cNvSpPr>
            <a:spLocks noChangeArrowheads="1"/>
          </p:cNvSpPr>
          <p:nvPr/>
        </p:nvSpPr>
        <p:spPr bwMode="auto">
          <a:xfrm>
            <a:off x="249917" y="1223962"/>
            <a:ext cx="6085636" cy="448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304800" indent="-3048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62000" indent="-3048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什么是迭代计划会议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每轮迭代启动前，团队共同讨论本轮迭代详细开发计划的过程，输入是产品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，输出是团队迭代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多团队迭代计划会议要分层召开</a:t>
            </a: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版本迭代计划会议：将产品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（需求）分配给团队</a:t>
            </a: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团队迭代计划会议：将选取的产品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需求转换成迭代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（任务） ，分配给团队成员；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迭代计划会议内容：</a:t>
            </a:r>
          </a:p>
          <a:p>
            <a:pPr lvl="1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澄清需求、对“完成标准”达成一致</a:t>
            </a:r>
          </a:p>
          <a:p>
            <a:pPr lvl="1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工作量估计、根据团队能力确定本轮迭代交付内容</a:t>
            </a:r>
          </a:p>
          <a:p>
            <a:pPr lvl="1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细化、分配迭代任务和初始工作计划。</a:t>
            </a:r>
          </a:p>
        </p:txBody>
      </p:sp>
      <p:sp>
        <p:nvSpPr>
          <p:cNvPr id="64520" name="Rectangle 5"/>
          <p:cNvSpPr>
            <a:spLocks noChangeArrowheads="1"/>
          </p:cNvSpPr>
          <p:nvPr/>
        </p:nvSpPr>
        <p:spPr bwMode="auto">
          <a:xfrm>
            <a:off x="249916" y="5712726"/>
            <a:ext cx="635274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迭代计划会议由团队共同确定迭代交付内容和完成标准</a:t>
            </a:r>
          </a:p>
        </p:txBody>
      </p:sp>
      <p:sp>
        <p:nvSpPr>
          <p:cNvPr id="3" name="矩形 2"/>
          <p:cNvSpPr/>
          <p:nvPr/>
        </p:nvSpPr>
        <p:spPr>
          <a:xfrm>
            <a:off x="11277600" y="6604000"/>
            <a:ext cx="899886" cy="23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9365" b="6633"/>
          <a:stretch/>
        </p:blipFill>
        <p:spPr>
          <a:xfrm>
            <a:off x="6602660" y="204236"/>
            <a:ext cx="5574826" cy="65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2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76" y="3361959"/>
            <a:ext cx="5036643" cy="275879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49917" y="476250"/>
            <a:ext cx="8280400" cy="7207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01688">
              <a:lnSpc>
                <a:spcPct val="110000"/>
              </a:lnSpc>
            </a:pPr>
            <a:r>
              <a:rPr lang="zh-CN" altLang="en-US"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敏捷管理实践：迭代计划会议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76144" y="1196975"/>
            <a:ext cx="618523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迭代计划会议的关键要点</a:t>
            </a:r>
          </a:p>
          <a:p>
            <a:pPr>
              <a:lnSpc>
                <a:spcPct val="13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充分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 Master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充分参与讨论，达成理解一致；</a:t>
            </a:r>
          </a:p>
          <a:p>
            <a:pPr>
              <a:lnSpc>
                <a:spcPct val="13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相互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承诺完成迭代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中的需求并达到”完成标准“，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承诺在短迭代周期不增加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确定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内部任务：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协商把一些内部任务放入迭代中（例如重构、持续集成环境搭建等），由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考虑并与其他外部需求一起排序 。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49917" y="1169732"/>
            <a:ext cx="5206502" cy="201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20000"/>
              </a:lnSpc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迭代计划会议的好处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通过充分讨论，使团队成员对任务和完成标准理解一致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团队共同参与，促进团队成员更认真对待自己的承偌。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9"/>
          <p:cNvSpPr>
            <a:spLocks noGrp="1" noChangeArrowheads="1"/>
          </p:cNvSpPr>
          <p:nvPr>
            <p:ph type="title"/>
          </p:nvPr>
        </p:nvSpPr>
        <p:spPr>
          <a:xfrm>
            <a:off x="286205" y="451036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迭代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 Backlog 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规划</a:t>
            </a:r>
          </a:p>
        </p:txBody>
      </p:sp>
      <p:sp>
        <p:nvSpPr>
          <p:cNvPr id="21" name="矩形 5"/>
          <p:cNvSpPr>
            <a:spLocks noChangeArrowheads="1"/>
          </p:cNvSpPr>
          <p:nvPr/>
        </p:nvSpPr>
        <p:spPr bwMode="auto">
          <a:xfrm>
            <a:off x="406401" y="1332108"/>
            <a:ext cx="11205028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每个迭代的周期通常为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周，对应的规划时间为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4-8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参与者：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：分享本迭代的目标，展示排好序的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，回答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团队提出的问题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团队：确定可交付哪些特性，在冲刺规划结束时做出承诺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：观察规划活动，提出深入细节的问题，引导并帮助团队确保有成果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572000" y="3860083"/>
            <a:ext cx="7240249" cy="2555707"/>
            <a:chOff x="4013880" y="2836826"/>
            <a:chExt cx="7945892" cy="29979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08"/>
            <a:stretch/>
          </p:blipFill>
          <p:spPr>
            <a:xfrm>
              <a:off x="4013880" y="2836826"/>
              <a:ext cx="7945892" cy="2997917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768115" y="5312229"/>
              <a:ext cx="2177143" cy="5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1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9"/>
          <p:cNvSpPr>
            <a:spLocks noGrp="1" noChangeArrowheads="1"/>
          </p:cNvSpPr>
          <p:nvPr>
            <p:ph type="title"/>
          </p:nvPr>
        </p:nvSpPr>
        <p:spPr>
          <a:xfrm>
            <a:off x="286205" y="451036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迭代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 Backlog 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规划步骤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043917997"/>
              </p:ext>
            </p:extLst>
          </p:nvPr>
        </p:nvGraphicFramePr>
        <p:xfrm>
          <a:off x="286205" y="1292501"/>
          <a:ext cx="11905795" cy="1553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86205" y="3048945"/>
            <a:ext cx="31765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两周的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迭代，全部时间都用于执行工作吗？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1.SCRUM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支持、维护；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日常事务：会议、邮件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休假！！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剩下的才是真正的生产能力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64501" y="3055131"/>
            <a:ext cx="2383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有迭代目标的按目标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无目标的按排好序的优先级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绝不选择一个迭代做不完的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49710" y="3055131"/>
            <a:ext cx="2724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的总工作量小于团队的迭代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速率；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考虑当前迭代团队的生产能力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74441" y="3064515"/>
            <a:ext cx="2501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团队给出承诺，在本迭代周期结束时完成所选的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488771"/>
            <a:ext cx="7858125" cy="620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敏捷管理实践：迭代执行</a:t>
            </a:r>
          </a:p>
        </p:txBody>
      </p:sp>
      <p:sp>
        <p:nvSpPr>
          <p:cNvPr id="408583" name="DtsShapeName" descr="B913@@4B989@5D09817576GD8812BE6C0858;k858:kE11008373!!!BIHO@]e11008373!@57842B11099C03D57D韩汐迈架精叮笺防ⅸRbstl亨予ⅷ1519/qqu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1!1" hidden="1"/>
          <p:cNvSpPr>
            <a:spLocks noChangeArrowheads="1"/>
          </p:cNvSpPr>
          <p:nvPr/>
        </p:nvSpPr>
        <p:spPr bwMode="auto">
          <a:xfrm>
            <a:off x="1524000" y="0"/>
            <a:ext cx="1588" cy="1588"/>
          </a:xfrm>
          <a:custGeom>
            <a:avLst/>
            <a:gdLst>
              <a:gd name="T0" fmla="*/ 10860 w 21600"/>
              <a:gd name="T1" fmla="*/ 2187 h 21600"/>
              <a:gd name="T2" fmla="*/ 2928 w 21600"/>
              <a:gd name="T3" fmla="*/ 10800 h 21600"/>
              <a:gd name="T4" fmla="*/ 10860 w 21600"/>
              <a:gd name="T5" fmla="*/ 21600 h 21600"/>
              <a:gd name="T6" fmla="*/ 18672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600">
              <a:latin typeface="FrutigerNext LT Regular" pitchFamily="34" charset="0"/>
              <a:ea typeface="华文细黑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1855" y="1276576"/>
            <a:ext cx="8197705" cy="4064681"/>
            <a:chOff x="511855" y="1276576"/>
            <a:chExt cx="8197705" cy="40646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32"/>
            <a:stretch/>
          </p:blipFill>
          <p:spPr>
            <a:xfrm>
              <a:off x="511855" y="1276576"/>
              <a:ext cx="8197705" cy="4064681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6604000" y="5021943"/>
              <a:ext cx="2091046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894592" y="1276576"/>
            <a:ext cx="2979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迭代执行包含规划、管理、执行和沟通工作，以确保创建可工作的、经过测试的特性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77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458791"/>
            <a:ext cx="7858125" cy="620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敏捷管理实践：每日站立会议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325438" y="1234784"/>
            <a:ext cx="5465762" cy="232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66700" indent="-2667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827088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什么是每日站立会议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每日工作前，团队成员的例行沟通机制，由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 Master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组织，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成员全体站立参加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聚焦在下面的三个主题：</a:t>
            </a:r>
          </a:p>
          <a:p>
            <a:pPr lvl="1" algn="l">
              <a:lnSpc>
                <a:spcPct val="120000"/>
              </a:lnSpc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我昨天为本项目做了什么？</a:t>
            </a:r>
          </a:p>
          <a:p>
            <a:pPr lvl="1" algn="l">
              <a:lnSpc>
                <a:spcPct val="120000"/>
              </a:lnSpc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我计划今天为本项目做什么？</a:t>
            </a:r>
          </a:p>
          <a:p>
            <a:pPr lvl="1" algn="l">
              <a:lnSpc>
                <a:spcPct val="120000"/>
              </a:lnSpc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我需要什么帮助以更高效的工作？</a:t>
            </a:r>
          </a:p>
        </p:txBody>
      </p:sp>
      <p:sp>
        <p:nvSpPr>
          <p:cNvPr id="65541" name="Rectangle 3"/>
          <p:cNvSpPr>
            <a:spLocks noChangeArrowheads="1"/>
          </p:cNvSpPr>
          <p:nvPr/>
        </p:nvSpPr>
        <p:spPr bwMode="auto">
          <a:xfrm>
            <a:off x="6167437" y="1130976"/>
            <a:ext cx="5584851" cy="270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每日站立会议的关键要点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准时开始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：按计划会议制定的时间地点开会，形成团队成员的自然习惯；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高效会议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：会议限时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分钟，每个人都保持站立，依次发言，不讨论与会议三个主题无关的事情（如技术解决方案等）；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问题跟踪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 Master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应该记录下所有的问题并跟踪解决；</a:t>
            </a:r>
          </a:p>
        </p:txBody>
      </p:sp>
      <p:sp>
        <p:nvSpPr>
          <p:cNvPr id="408583" name="DtsShapeName" descr="B913@@4B989@5D09817576GD8812BE6C0858;k858:kE11008373!!!BIHO@]e11008373!@57842B11099C03D57D韩汐迈架精叮笺防ⅸRbstl亨予ⅷ1519/qqu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1!1" hidden="1"/>
          <p:cNvSpPr>
            <a:spLocks noChangeArrowheads="1"/>
          </p:cNvSpPr>
          <p:nvPr/>
        </p:nvSpPr>
        <p:spPr bwMode="auto">
          <a:xfrm>
            <a:off x="1524000" y="0"/>
            <a:ext cx="1588" cy="1588"/>
          </a:xfrm>
          <a:custGeom>
            <a:avLst/>
            <a:gdLst>
              <a:gd name="T0" fmla="*/ 10860 w 21600"/>
              <a:gd name="T1" fmla="*/ 2187 h 21600"/>
              <a:gd name="T2" fmla="*/ 2928 w 21600"/>
              <a:gd name="T3" fmla="*/ 10800 h 21600"/>
              <a:gd name="T4" fmla="*/ 10860 w 21600"/>
              <a:gd name="T5" fmla="*/ 21600 h 21600"/>
              <a:gd name="T6" fmla="*/ 18672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600">
              <a:latin typeface="FrutigerNext LT Regular" pitchFamily="34" charset="0"/>
              <a:ea typeface="华文细黑" pitchFamily="2" charset="-122"/>
            </a:endParaRPr>
          </a:p>
        </p:txBody>
      </p:sp>
      <p:pic>
        <p:nvPicPr>
          <p:cNvPr id="655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82" y="4021721"/>
            <a:ext cx="5062498" cy="216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4743" name="Text Box 7"/>
          <p:cNvSpPr txBox="1">
            <a:spLocks noChangeArrowheads="1"/>
          </p:cNvSpPr>
          <p:nvPr/>
        </p:nvSpPr>
        <p:spPr bwMode="auto">
          <a:xfrm>
            <a:off x="325438" y="3860128"/>
            <a:ext cx="5465762" cy="144962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66700" indent="-266700" eaLnBrk="0" hangingPunct="0">
              <a:spcAft>
                <a:spcPct val="30000"/>
              </a:spcAft>
              <a:buClr>
                <a:schemeClr val="bg2"/>
              </a:buClr>
              <a:buSzPct val="60000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每日站立会议的好处</a:t>
            </a:r>
          </a:p>
          <a:p>
            <a:pPr marL="266700" indent="-2667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增加团队凝聚力，产生积极的工作氛围</a:t>
            </a:r>
          </a:p>
          <a:p>
            <a:pPr marL="266700" indent="-2667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及时暴露风险和问题；</a:t>
            </a:r>
          </a:p>
          <a:p>
            <a:pPr marL="266700" indent="-2667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促进团队内成员的沟通和协调。</a:t>
            </a:r>
          </a:p>
        </p:txBody>
      </p:sp>
      <p:sp>
        <p:nvSpPr>
          <p:cNvPr id="65545" name="Rectangle 6"/>
          <p:cNvSpPr>
            <a:spLocks noChangeArrowheads="1"/>
          </p:cNvSpPr>
          <p:nvPr/>
        </p:nvSpPr>
        <p:spPr bwMode="auto">
          <a:xfrm>
            <a:off x="325438" y="5821519"/>
            <a:ext cx="8208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每日站立会议促进团队沟通协调，及时暴露问题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27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/>
      <p:bldP spid="8847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19906" y="2215858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38624" y="2215858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49542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1295" y="2186839"/>
            <a:ext cx="264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工作件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1295" y="3618897"/>
            <a:ext cx="175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敏捷管理实践</a:t>
            </a:r>
          </a:p>
        </p:txBody>
      </p:sp>
    </p:spTree>
    <p:extLst>
      <p:ext uri="{BB962C8B-B14F-4D97-AF65-F5344CB8AC3E}">
        <p14:creationId xmlns:p14="http://schemas.microsoft.com/office/powerpoint/2010/main" val="11939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" y="405909"/>
            <a:ext cx="5698671" cy="6477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敏捷管理实践：迭代评审会</a:t>
            </a:r>
          </a:p>
        </p:txBody>
      </p:sp>
      <p:sp>
        <p:nvSpPr>
          <p:cNvPr id="67588" name="Rectangle 3"/>
          <p:cNvSpPr>
            <a:spLocks noChangeArrowheads="1"/>
          </p:cNvSpPr>
          <p:nvPr/>
        </p:nvSpPr>
        <p:spPr bwMode="auto">
          <a:xfrm>
            <a:off x="628648" y="1359696"/>
            <a:ext cx="5554437" cy="226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304800" indent="-3048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什么是迭代验收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每次迭代开发结束时举行，通过演示可工作的软件检查需求是否满足客户要求；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 Master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组织，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和用户代表（外部或内部利益相关人）负责验收、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负责演示可工作软件。</a:t>
            </a:r>
          </a:p>
          <a:p>
            <a:pPr algn="l">
              <a:lnSpc>
                <a:spcPct val="12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589" name="Rectangle 3"/>
          <p:cNvSpPr>
            <a:spLocks noChangeArrowheads="1"/>
          </p:cNvSpPr>
          <p:nvPr/>
        </p:nvSpPr>
        <p:spPr bwMode="auto">
          <a:xfrm>
            <a:off x="628648" y="3819248"/>
            <a:ext cx="5757638" cy="171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迭代验收的好处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通过演示可工作的软件来确认项目的进度，具有真实性；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能尽早的获得用户对产品的反馈，使产品更加贴近客户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590" name="Rectangle 3"/>
          <p:cNvSpPr>
            <a:spLocks noChangeArrowheads="1"/>
          </p:cNvSpPr>
          <p:nvPr/>
        </p:nvSpPr>
        <p:spPr bwMode="auto">
          <a:xfrm>
            <a:off x="6527801" y="1294555"/>
            <a:ext cx="5373913" cy="179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迭代验收的关键要点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真实”的产品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应在真实环境中展示可运行的软件，判断是否达到“完成”标准；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收集反馈：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根据验收情况及客户反馈意见，及时调整产品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7592" name="Rectangle 6"/>
          <p:cNvSpPr>
            <a:spLocks noChangeArrowheads="1"/>
          </p:cNvSpPr>
          <p:nvPr/>
        </p:nvSpPr>
        <p:spPr bwMode="auto">
          <a:xfrm>
            <a:off x="628648" y="5883897"/>
            <a:ext cx="8208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迭代验收尽早演示可工作的软件，收集反馈意见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943" y="4582956"/>
            <a:ext cx="278765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18" y="3282015"/>
            <a:ext cx="278765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7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9" grpId="0"/>
      <p:bldP spid="6759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" y="450879"/>
            <a:ext cx="5698671" cy="6477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迭代评审会准备工作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469405176"/>
              </p:ext>
            </p:extLst>
          </p:nvPr>
        </p:nvGraphicFramePr>
        <p:xfrm>
          <a:off x="1277258" y="109703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74857" y="23077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最好固定时间和地点，形成规律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77200" y="346535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561942" y="4657155"/>
            <a:ext cx="336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以演示成果为主，减少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对于无界面的成果如何演示？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61942" y="5848959"/>
            <a:ext cx="410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主持，团队代表演示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每一次让不同的团队成员演示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05324" y="125020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团队、内外部干系人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" y="435889"/>
            <a:ext cx="5698671" cy="6477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迭代评审会的典型内容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893502076"/>
              </p:ext>
            </p:extLst>
          </p:nvPr>
        </p:nvGraphicFramePr>
        <p:xfrm>
          <a:off x="1768839" y="909639"/>
          <a:ext cx="8859187" cy="3431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94281" y="4341059"/>
            <a:ext cx="1053808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如果完成的成果与目标不符，团队要给出解释。但评审的目的是通过对当前目标的探讨，确定最佳前进路线。所以不要成为互相指责的场合。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如果评审时，一位级别高的干系人不同意接收产品，他认为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没有完成，怎么办？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013" y="412120"/>
            <a:ext cx="5832475" cy="62706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敏捷管理实践：迭代回顾会议</a:t>
            </a:r>
          </a:p>
        </p:txBody>
      </p:sp>
      <p:sp>
        <p:nvSpPr>
          <p:cNvPr id="68612" name="Rectangle 3"/>
          <p:cNvSpPr>
            <a:spLocks noChangeArrowheads="1"/>
          </p:cNvSpPr>
          <p:nvPr/>
        </p:nvSpPr>
        <p:spPr bwMode="auto">
          <a:xfrm>
            <a:off x="417513" y="4022539"/>
            <a:ext cx="5228544" cy="174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迭代回顾会议的好处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激励团队成员；</a:t>
            </a:r>
            <a:endParaRPr kumimoji="1"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帮助团队挖掘优秀经验并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避免团队犯重复的错误；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营造团队自主改进的氛围。</a:t>
            </a:r>
          </a:p>
        </p:txBody>
      </p:sp>
      <p:sp>
        <p:nvSpPr>
          <p:cNvPr id="68613" name="Rectangle 3"/>
          <p:cNvSpPr>
            <a:spLocks noChangeArrowheads="1"/>
          </p:cNvSpPr>
          <p:nvPr/>
        </p:nvSpPr>
        <p:spPr bwMode="auto">
          <a:xfrm>
            <a:off x="417513" y="1304926"/>
            <a:ext cx="5228544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什么是迭代回顾会议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在每轮迭代结束后举行的会议，目的是分享好的经验和发现改进点，促进团队不断进步；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围绕如下三个问题：</a:t>
            </a: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本次迭代有哪些做得好</a:t>
            </a: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本次迭代我们在哪些方面还能做得更好</a:t>
            </a: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我们在下次迭代准备在哪些方面改进？</a:t>
            </a:r>
          </a:p>
          <a:p>
            <a:pPr lvl="1" algn="l">
              <a:lnSpc>
                <a:spcPct val="12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4" name="Rectangle 3"/>
          <p:cNvSpPr>
            <a:spLocks noChangeArrowheads="1"/>
          </p:cNvSpPr>
          <p:nvPr/>
        </p:nvSpPr>
        <p:spPr bwMode="auto">
          <a:xfrm>
            <a:off x="6059488" y="1254408"/>
            <a:ext cx="5624512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迭代回顾会议的关键要点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会议气氛：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全员参加，气氛宽松自由，畅所欲言，头脑风暴发现问题，共同分析根因；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关注重点：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共同讨论优先级，将精力放在最需要的地方（关注几个改进就够了）；</a:t>
            </a: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会议结论要跟踪闭环：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可以放入迭代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</a:p>
          <a:p>
            <a:pPr algn="l">
              <a:lnSpc>
                <a:spcPct val="12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endParaRPr lang="zh-CN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5" name="Rectangle 6"/>
          <p:cNvSpPr>
            <a:spLocks noChangeArrowheads="1"/>
          </p:cNvSpPr>
          <p:nvPr/>
        </p:nvSpPr>
        <p:spPr bwMode="auto">
          <a:xfrm>
            <a:off x="489744" y="5907088"/>
            <a:ext cx="8208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迭代回顾会议是促进团队持续改进的最有效手段</a:t>
            </a:r>
          </a:p>
        </p:txBody>
      </p:sp>
      <p:pic>
        <p:nvPicPr>
          <p:cNvPr id="68616" name="Picture 7"/>
          <p:cNvPicPr>
            <a:picLocks noChangeAspect="1" noChangeArrowheads="1"/>
          </p:cNvPicPr>
          <p:nvPr/>
        </p:nvPicPr>
        <p:blipFill>
          <a:blip r:embed="rId3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3432980"/>
            <a:ext cx="4829305" cy="298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7" name="Text Box 8"/>
          <p:cNvSpPr txBox="1">
            <a:spLocks noChangeArrowheads="1"/>
          </p:cNvSpPr>
          <p:nvPr/>
        </p:nvSpPr>
        <p:spPr bwMode="auto">
          <a:xfrm>
            <a:off x="6734176" y="3451851"/>
            <a:ext cx="62865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89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</a:t>
            </a:r>
          </a:p>
        </p:txBody>
      </p:sp>
      <p:sp>
        <p:nvSpPr>
          <p:cNvPr id="68618" name="Text Box 9"/>
          <p:cNvSpPr txBox="1">
            <a:spLocks noChangeArrowheads="1"/>
          </p:cNvSpPr>
          <p:nvPr/>
        </p:nvSpPr>
        <p:spPr bwMode="auto">
          <a:xfrm>
            <a:off x="8207403" y="3451851"/>
            <a:ext cx="133985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89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能做得更好的</a:t>
            </a:r>
          </a:p>
        </p:txBody>
      </p:sp>
      <p:sp>
        <p:nvSpPr>
          <p:cNvPr id="68619" name="Text Box 10"/>
          <p:cNvSpPr txBox="1">
            <a:spLocks noChangeArrowheads="1"/>
          </p:cNvSpPr>
          <p:nvPr/>
        </p:nvSpPr>
        <p:spPr bwMode="auto">
          <a:xfrm>
            <a:off x="9831844" y="3451851"/>
            <a:ext cx="116205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89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将来改进的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49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/>
      <p:bldP spid="686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013" y="427110"/>
            <a:ext cx="5832475" cy="62706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迭代回顾会准备工作</a:t>
            </a: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066667324"/>
              </p:ext>
            </p:extLst>
          </p:nvPr>
        </p:nvGraphicFramePr>
        <p:xfrm>
          <a:off x="1277258" y="109703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186057" y="1436914"/>
            <a:ext cx="3904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可以是对整个过程的回顾，也可以有所侧重点，例如：如何提高团队的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86057" y="2700121"/>
            <a:ext cx="3821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建立并挖掘迭代事件的时间线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通过头脑风暴获得见解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将获得的见解进行分组并投票表决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186057" y="3963328"/>
            <a:ext cx="211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未完成的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燃尽图特征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3…….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6057" y="524997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最好固定时间和地点，形成规律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2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013" y="442100"/>
            <a:ext cx="5832475" cy="62706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迭代回顾会典型内容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69101923"/>
              </p:ext>
            </p:extLst>
          </p:nvPr>
        </p:nvGraphicFramePr>
        <p:xfrm>
          <a:off x="2032000" y="1430868"/>
          <a:ext cx="9768114" cy="2386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48114" y="4059996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人人参与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积极发言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69656" y="4055992"/>
            <a:ext cx="1661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通过客观数据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尽可能减少主观分歧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74918" y="4042400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做的好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做的不好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可以改进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17727" y="4042400"/>
            <a:ext cx="1711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团队共同认可的有价值的措施，纳入后续工作中改进（集体投票）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342832" y="4042400"/>
            <a:ext cx="1711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确认此次活动的成果，尤其是强调要改进的措施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8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308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74780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1028834" y="1810301"/>
            <a:ext cx="3820668" cy="1550328"/>
          </a:xfrm>
          <a:custGeom>
            <a:avLst/>
            <a:gdLst>
              <a:gd name="connsiteX0" fmla="*/ 176784 w 3538727"/>
              <a:gd name="connsiteY0" fmla="*/ 0 h 1405127"/>
              <a:gd name="connsiteX1" fmla="*/ 0 w 3538727"/>
              <a:gd name="connsiteY1" fmla="*/ 176783 h 1405127"/>
              <a:gd name="connsiteX2" fmla="*/ 0 w 3538727"/>
              <a:gd name="connsiteY2" fmla="*/ 1231391 h 1405127"/>
              <a:gd name="connsiteX3" fmla="*/ 176784 w 3538727"/>
              <a:gd name="connsiteY3" fmla="*/ 1405127 h 1405127"/>
              <a:gd name="connsiteX4" fmla="*/ 3364992 w 3538727"/>
              <a:gd name="connsiteY4" fmla="*/ 1405127 h 1405127"/>
              <a:gd name="connsiteX5" fmla="*/ 3538727 w 3538727"/>
              <a:gd name="connsiteY5" fmla="*/ 1231391 h 1405127"/>
              <a:gd name="connsiteX6" fmla="*/ 3538727 w 3538727"/>
              <a:gd name="connsiteY6" fmla="*/ 176783 h 1405127"/>
              <a:gd name="connsiteX7" fmla="*/ 3364992 w 3538727"/>
              <a:gd name="connsiteY7" fmla="*/ 0 h 1405127"/>
              <a:gd name="connsiteX8" fmla="*/ 176784 w 3538727"/>
              <a:gd name="connsiteY8" fmla="*/ 0 h 1405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38727" h="1405127">
                <a:moveTo>
                  <a:pt x="176784" y="0"/>
                </a:moveTo>
                <a:cubicBezTo>
                  <a:pt x="79247" y="0"/>
                  <a:pt x="0" y="79247"/>
                  <a:pt x="0" y="176783"/>
                </a:cubicBezTo>
                <a:lnTo>
                  <a:pt x="0" y="1231391"/>
                </a:lnTo>
                <a:cubicBezTo>
                  <a:pt x="0" y="1328927"/>
                  <a:pt x="79247" y="1405127"/>
                  <a:pt x="176784" y="1405127"/>
                </a:cubicBezTo>
                <a:lnTo>
                  <a:pt x="3364992" y="1405127"/>
                </a:lnTo>
                <a:cubicBezTo>
                  <a:pt x="3459480" y="1405127"/>
                  <a:pt x="3538727" y="1328927"/>
                  <a:pt x="3538727" y="1231391"/>
                </a:cubicBezTo>
                <a:lnTo>
                  <a:pt x="3538727" y="176783"/>
                </a:lnTo>
                <a:cubicBezTo>
                  <a:pt x="3538727" y="79247"/>
                  <a:pt x="3459480" y="0"/>
                  <a:pt x="3364992" y="0"/>
                </a:cubicBezTo>
                <a:lnTo>
                  <a:pt x="176784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1002506" y="1874837"/>
            <a:ext cx="3820669" cy="1550328"/>
          </a:xfrm>
          <a:custGeom>
            <a:avLst/>
            <a:gdLst>
              <a:gd name="connsiteX0" fmla="*/ 176783 w 3538728"/>
              <a:gd name="connsiteY0" fmla="*/ 0 h 1405127"/>
              <a:gd name="connsiteX1" fmla="*/ 0 w 3538728"/>
              <a:gd name="connsiteY1" fmla="*/ 176784 h 1405127"/>
              <a:gd name="connsiteX2" fmla="*/ 0 w 3538728"/>
              <a:gd name="connsiteY2" fmla="*/ 1228344 h 1405127"/>
              <a:gd name="connsiteX3" fmla="*/ 176783 w 3538728"/>
              <a:gd name="connsiteY3" fmla="*/ 1405127 h 1405127"/>
              <a:gd name="connsiteX4" fmla="*/ 3361944 w 3538728"/>
              <a:gd name="connsiteY4" fmla="*/ 1405127 h 1405127"/>
              <a:gd name="connsiteX5" fmla="*/ 3538728 w 3538728"/>
              <a:gd name="connsiteY5" fmla="*/ 1228344 h 1405127"/>
              <a:gd name="connsiteX6" fmla="*/ 3538728 w 3538728"/>
              <a:gd name="connsiteY6" fmla="*/ 176784 h 1405127"/>
              <a:gd name="connsiteX7" fmla="*/ 3361944 w 3538728"/>
              <a:gd name="connsiteY7" fmla="*/ 0 h 1405127"/>
              <a:gd name="connsiteX8" fmla="*/ 176783 w 3538728"/>
              <a:gd name="connsiteY8" fmla="*/ 0 h 1405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38728" h="1405127">
                <a:moveTo>
                  <a:pt x="176783" y="0"/>
                </a:moveTo>
                <a:cubicBezTo>
                  <a:pt x="79248" y="0"/>
                  <a:pt x="0" y="79248"/>
                  <a:pt x="0" y="176784"/>
                </a:cubicBezTo>
                <a:lnTo>
                  <a:pt x="0" y="1228344"/>
                </a:lnTo>
                <a:cubicBezTo>
                  <a:pt x="0" y="1325880"/>
                  <a:pt x="79248" y="1405127"/>
                  <a:pt x="176783" y="1405127"/>
                </a:cubicBezTo>
                <a:lnTo>
                  <a:pt x="3361944" y="1405127"/>
                </a:lnTo>
                <a:cubicBezTo>
                  <a:pt x="3459479" y="1405127"/>
                  <a:pt x="3538728" y="1325880"/>
                  <a:pt x="3538728" y="1228344"/>
                </a:cubicBezTo>
                <a:lnTo>
                  <a:pt x="3538728" y="176784"/>
                </a:lnTo>
                <a:cubicBezTo>
                  <a:pt x="3538728" y="79248"/>
                  <a:pt x="3459479" y="0"/>
                  <a:pt x="3361944" y="0"/>
                </a:cubicBezTo>
                <a:lnTo>
                  <a:pt x="176783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95650" y="1578271"/>
            <a:ext cx="3834381" cy="1788820"/>
          </a:xfrm>
          <a:custGeom>
            <a:avLst/>
            <a:gdLst>
              <a:gd name="connsiteX0" fmla="*/ 183133 w 3551428"/>
              <a:gd name="connsiteY0" fmla="*/ 6350 h 1417827"/>
              <a:gd name="connsiteX1" fmla="*/ 6350 w 3551428"/>
              <a:gd name="connsiteY1" fmla="*/ 183134 h 1417827"/>
              <a:gd name="connsiteX2" fmla="*/ 6350 w 3551428"/>
              <a:gd name="connsiteY2" fmla="*/ 1234694 h 1417827"/>
              <a:gd name="connsiteX3" fmla="*/ 183133 w 3551428"/>
              <a:gd name="connsiteY3" fmla="*/ 1411477 h 1417827"/>
              <a:gd name="connsiteX4" fmla="*/ 3368294 w 3551428"/>
              <a:gd name="connsiteY4" fmla="*/ 1411477 h 1417827"/>
              <a:gd name="connsiteX5" fmla="*/ 3545078 w 3551428"/>
              <a:gd name="connsiteY5" fmla="*/ 1234694 h 1417827"/>
              <a:gd name="connsiteX6" fmla="*/ 3545078 w 3551428"/>
              <a:gd name="connsiteY6" fmla="*/ 183134 h 1417827"/>
              <a:gd name="connsiteX7" fmla="*/ 3368294 w 3551428"/>
              <a:gd name="connsiteY7" fmla="*/ 6350 h 1417827"/>
              <a:gd name="connsiteX8" fmla="*/ 183133 w 3551428"/>
              <a:gd name="connsiteY8" fmla="*/ 6350 h 1417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51428" h="1417827">
                <a:moveTo>
                  <a:pt x="183133" y="6350"/>
                </a:moveTo>
                <a:cubicBezTo>
                  <a:pt x="85598" y="6350"/>
                  <a:pt x="6350" y="85598"/>
                  <a:pt x="6350" y="183134"/>
                </a:cubicBezTo>
                <a:lnTo>
                  <a:pt x="6350" y="1234694"/>
                </a:lnTo>
                <a:cubicBezTo>
                  <a:pt x="6350" y="1332230"/>
                  <a:pt x="85598" y="1411477"/>
                  <a:pt x="183133" y="1411477"/>
                </a:cubicBezTo>
                <a:lnTo>
                  <a:pt x="3368294" y="1411477"/>
                </a:lnTo>
                <a:cubicBezTo>
                  <a:pt x="3465829" y="1411477"/>
                  <a:pt x="3545078" y="1332230"/>
                  <a:pt x="3545078" y="1234694"/>
                </a:cubicBezTo>
                <a:lnTo>
                  <a:pt x="3545078" y="183134"/>
                </a:lnTo>
                <a:cubicBezTo>
                  <a:pt x="3545078" y="85598"/>
                  <a:pt x="3465829" y="6350"/>
                  <a:pt x="3368294" y="6350"/>
                </a:cubicBezTo>
                <a:lnTo>
                  <a:pt x="183133" y="6350"/>
                </a:lnTo>
              </a:path>
            </a:pathLst>
          </a:custGeom>
          <a:solidFill>
            <a:srgbClr val="FFFFFF"/>
          </a:solidFill>
          <a:ln w="12700">
            <a:solidFill>
              <a:srgbClr val="99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95925" y="1600517"/>
            <a:ext cx="2099557" cy="410281"/>
          </a:xfrm>
          <a:custGeom>
            <a:avLst/>
            <a:gdLst>
              <a:gd name="connsiteX0" fmla="*/ 64008 w 1944623"/>
              <a:gd name="connsiteY0" fmla="*/ 0 h 371855"/>
              <a:gd name="connsiteX1" fmla="*/ 0 w 1944623"/>
              <a:gd name="connsiteY1" fmla="*/ 60960 h 371855"/>
              <a:gd name="connsiteX2" fmla="*/ 0 w 1944623"/>
              <a:gd name="connsiteY2" fmla="*/ 310896 h 371855"/>
              <a:gd name="connsiteX3" fmla="*/ 64008 w 1944623"/>
              <a:gd name="connsiteY3" fmla="*/ 371855 h 371855"/>
              <a:gd name="connsiteX4" fmla="*/ 1883663 w 1944623"/>
              <a:gd name="connsiteY4" fmla="*/ 371855 h 371855"/>
              <a:gd name="connsiteX5" fmla="*/ 1944623 w 1944623"/>
              <a:gd name="connsiteY5" fmla="*/ 310896 h 371855"/>
              <a:gd name="connsiteX6" fmla="*/ 1944623 w 1944623"/>
              <a:gd name="connsiteY6" fmla="*/ 60960 h 371855"/>
              <a:gd name="connsiteX7" fmla="*/ 1883663 w 1944623"/>
              <a:gd name="connsiteY7" fmla="*/ 0 h 371855"/>
              <a:gd name="connsiteX8" fmla="*/ 64008 w 1944623"/>
              <a:gd name="connsiteY8" fmla="*/ 0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44623" h="371855">
                <a:moveTo>
                  <a:pt x="64008" y="0"/>
                </a:moveTo>
                <a:cubicBezTo>
                  <a:pt x="30479" y="0"/>
                  <a:pt x="0" y="27432"/>
                  <a:pt x="0" y="60960"/>
                </a:cubicBezTo>
                <a:lnTo>
                  <a:pt x="0" y="310896"/>
                </a:lnTo>
                <a:cubicBezTo>
                  <a:pt x="0" y="344424"/>
                  <a:pt x="30479" y="371855"/>
                  <a:pt x="64008" y="371855"/>
                </a:cubicBezTo>
                <a:lnTo>
                  <a:pt x="1883663" y="371855"/>
                </a:lnTo>
                <a:cubicBezTo>
                  <a:pt x="1917191" y="371855"/>
                  <a:pt x="1944623" y="344424"/>
                  <a:pt x="1944623" y="310896"/>
                </a:cubicBezTo>
                <a:lnTo>
                  <a:pt x="1944623" y="60960"/>
                </a:lnTo>
                <a:cubicBezTo>
                  <a:pt x="1944623" y="27432"/>
                  <a:pt x="1917191" y="0"/>
                  <a:pt x="1883663" y="0"/>
                </a:cubicBezTo>
                <a:lnTo>
                  <a:pt x="64008" y="0"/>
                </a:lnTo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279770" y="3021609"/>
            <a:ext cx="3820669" cy="2175840"/>
          </a:xfrm>
          <a:custGeom>
            <a:avLst/>
            <a:gdLst>
              <a:gd name="connsiteX0" fmla="*/ 246888 w 3538728"/>
              <a:gd name="connsiteY0" fmla="*/ 0 h 1972055"/>
              <a:gd name="connsiteX1" fmla="*/ 0 w 3538728"/>
              <a:gd name="connsiteY1" fmla="*/ 246888 h 1972055"/>
              <a:gd name="connsiteX2" fmla="*/ 0 w 3538728"/>
              <a:gd name="connsiteY2" fmla="*/ 1725167 h 1972055"/>
              <a:gd name="connsiteX3" fmla="*/ 246888 w 3538728"/>
              <a:gd name="connsiteY3" fmla="*/ 1972055 h 1972055"/>
              <a:gd name="connsiteX4" fmla="*/ 3291839 w 3538728"/>
              <a:gd name="connsiteY4" fmla="*/ 1972055 h 1972055"/>
              <a:gd name="connsiteX5" fmla="*/ 3538727 w 3538728"/>
              <a:gd name="connsiteY5" fmla="*/ 1725167 h 1972055"/>
              <a:gd name="connsiteX6" fmla="*/ 3538727 w 3538728"/>
              <a:gd name="connsiteY6" fmla="*/ 246888 h 1972055"/>
              <a:gd name="connsiteX7" fmla="*/ 3291839 w 3538728"/>
              <a:gd name="connsiteY7" fmla="*/ 0 h 1972055"/>
              <a:gd name="connsiteX8" fmla="*/ 246888 w 3538728"/>
              <a:gd name="connsiteY8" fmla="*/ 0 h 1972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38728" h="1972055">
                <a:moveTo>
                  <a:pt x="246888" y="0"/>
                </a:moveTo>
                <a:cubicBezTo>
                  <a:pt x="109727" y="0"/>
                  <a:pt x="0" y="109728"/>
                  <a:pt x="0" y="246888"/>
                </a:cubicBezTo>
                <a:lnTo>
                  <a:pt x="0" y="1725167"/>
                </a:lnTo>
                <a:cubicBezTo>
                  <a:pt x="0" y="1859279"/>
                  <a:pt x="109727" y="1972055"/>
                  <a:pt x="246888" y="1972055"/>
                </a:cubicBezTo>
                <a:lnTo>
                  <a:pt x="3291839" y="1972055"/>
                </a:lnTo>
                <a:cubicBezTo>
                  <a:pt x="3428999" y="1972055"/>
                  <a:pt x="3538727" y="1859279"/>
                  <a:pt x="3538727" y="1725167"/>
                </a:cubicBezTo>
                <a:lnTo>
                  <a:pt x="3538727" y="246888"/>
                </a:lnTo>
                <a:cubicBezTo>
                  <a:pt x="3538727" y="109728"/>
                  <a:pt x="3428999" y="0"/>
                  <a:pt x="3291839" y="0"/>
                </a:cubicBezTo>
                <a:lnTo>
                  <a:pt x="246888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253444" y="2994705"/>
            <a:ext cx="3820668" cy="2357442"/>
          </a:xfrm>
          <a:custGeom>
            <a:avLst/>
            <a:gdLst>
              <a:gd name="connsiteX0" fmla="*/ 246888 w 3538727"/>
              <a:gd name="connsiteY0" fmla="*/ 0 h 1969008"/>
              <a:gd name="connsiteX1" fmla="*/ 0 w 3538727"/>
              <a:gd name="connsiteY1" fmla="*/ 246888 h 1969008"/>
              <a:gd name="connsiteX2" fmla="*/ 0 w 3538727"/>
              <a:gd name="connsiteY2" fmla="*/ 1725168 h 1969008"/>
              <a:gd name="connsiteX3" fmla="*/ 246888 w 3538727"/>
              <a:gd name="connsiteY3" fmla="*/ 1969007 h 1969008"/>
              <a:gd name="connsiteX4" fmla="*/ 3291839 w 3538727"/>
              <a:gd name="connsiteY4" fmla="*/ 1969007 h 1969008"/>
              <a:gd name="connsiteX5" fmla="*/ 3538727 w 3538727"/>
              <a:gd name="connsiteY5" fmla="*/ 1725168 h 1969008"/>
              <a:gd name="connsiteX6" fmla="*/ 3538727 w 3538727"/>
              <a:gd name="connsiteY6" fmla="*/ 246888 h 1969008"/>
              <a:gd name="connsiteX7" fmla="*/ 3291839 w 3538727"/>
              <a:gd name="connsiteY7" fmla="*/ 0 h 1969008"/>
              <a:gd name="connsiteX8" fmla="*/ 246888 w 3538727"/>
              <a:gd name="connsiteY8" fmla="*/ 0 h 1969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38727" h="1969008">
                <a:moveTo>
                  <a:pt x="246888" y="0"/>
                </a:moveTo>
                <a:cubicBezTo>
                  <a:pt x="109727" y="0"/>
                  <a:pt x="0" y="109727"/>
                  <a:pt x="0" y="246888"/>
                </a:cubicBezTo>
                <a:lnTo>
                  <a:pt x="0" y="1725168"/>
                </a:lnTo>
                <a:cubicBezTo>
                  <a:pt x="0" y="1859280"/>
                  <a:pt x="109727" y="1969007"/>
                  <a:pt x="246888" y="1969007"/>
                </a:cubicBezTo>
                <a:lnTo>
                  <a:pt x="3291839" y="1969007"/>
                </a:lnTo>
                <a:cubicBezTo>
                  <a:pt x="3429000" y="1969007"/>
                  <a:pt x="3538727" y="1859280"/>
                  <a:pt x="3538727" y="1725168"/>
                </a:cubicBezTo>
                <a:lnTo>
                  <a:pt x="3538727" y="246888"/>
                </a:lnTo>
                <a:cubicBezTo>
                  <a:pt x="3538727" y="109727"/>
                  <a:pt x="3429000" y="0"/>
                  <a:pt x="3291839" y="0"/>
                </a:cubicBezTo>
                <a:lnTo>
                  <a:pt x="246888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3246588" y="2987699"/>
            <a:ext cx="3834380" cy="2364448"/>
          </a:xfrm>
          <a:custGeom>
            <a:avLst/>
            <a:gdLst>
              <a:gd name="connsiteX0" fmla="*/ 253238 w 3551427"/>
              <a:gd name="connsiteY0" fmla="*/ 6350 h 1981708"/>
              <a:gd name="connsiteX1" fmla="*/ 6350 w 3551427"/>
              <a:gd name="connsiteY1" fmla="*/ 253238 h 1981708"/>
              <a:gd name="connsiteX2" fmla="*/ 6350 w 3551427"/>
              <a:gd name="connsiteY2" fmla="*/ 1731518 h 1981708"/>
              <a:gd name="connsiteX3" fmla="*/ 253238 w 3551427"/>
              <a:gd name="connsiteY3" fmla="*/ 1975357 h 1981708"/>
              <a:gd name="connsiteX4" fmla="*/ 3298189 w 3551427"/>
              <a:gd name="connsiteY4" fmla="*/ 1975357 h 1981708"/>
              <a:gd name="connsiteX5" fmla="*/ 3545077 w 3551427"/>
              <a:gd name="connsiteY5" fmla="*/ 1731518 h 1981708"/>
              <a:gd name="connsiteX6" fmla="*/ 3545077 w 3551427"/>
              <a:gd name="connsiteY6" fmla="*/ 253238 h 1981708"/>
              <a:gd name="connsiteX7" fmla="*/ 3298189 w 3551427"/>
              <a:gd name="connsiteY7" fmla="*/ 6350 h 1981708"/>
              <a:gd name="connsiteX8" fmla="*/ 253238 w 3551427"/>
              <a:gd name="connsiteY8" fmla="*/ 6350 h 1981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51427" h="1981708">
                <a:moveTo>
                  <a:pt x="253238" y="6350"/>
                </a:moveTo>
                <a:cubicBezTo>
                  <a:pt x="116077" y="6350"/>
                  <a:pt x="6350" y="116077"/>
                  <a:pt x="6350" y="253238"/>
                </a:cubicBezTo>
                <a:lnTo>
                  <a:pt x="6350" y="1731518"/>
                </a:lnTo>
                <a:cubicBezTo>
                  <a:pt x="6350" y="1865630"/>
                  <a:pt x="116077" y="1975357"/>
                  <a:pt x="253238" y="1975357"/>
                </a:cubicBezTo>
                <a:lnTo>
                  <a:pt x="3298189" y="1975357"/>
                </a:lnTo>
                <a:cubicBezTo>
                  <a:pt x="3435350" y="1975357"/>
                  <a:pt x="3545077" y="1865630"/>
                  <a:pt x="3545077" y="1731518"/>
                </a:cubicBezTo>
                <a:lnTo>
                  <a:pt x="3545077" y="253238"/>
                </a:lnTo>
                <a:cubicBezTo>
                  <a:pt x="3545077" y="116077"/>
                  <a:pt x="3435350" y="6350"/>
                  <a:pt x="3298189" y="6350"/>
                </a:cubicBezTo>
                <a:lnTo>
                  <a:pt x="253238" y="6350"/>
                </a:lnTo>
              </a:path>
            </a:pathLst>
          </a:custGeom>
          <a:ln w="12700">
            <a:solidFill>
              <a:srgbClr val="99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240279" y="2937534"/>
            <a:ext cx="2099558" cy="575068"/>
          </a:xfrm>
          <a:custGeom>
            <a:avLst/>
            <a:gdLst>
              <a:gd name="connsiteX0" fmla="*/ 85344 w 1944624"/>
              <a:gd name="connsiteY0" fmla="*/ 0 h 521208"/>
              <a:gd name="connsiteX1" fmla="*/ 0 w 1944624"/>
              <a:gd name="connsiteY1" fmla="*/ 88392 h 521208"/>
              <a:gd name="connsiteX2" fmla="*/ 0 w 1944624"/>
              <a:gd name="connsiteY2" fmla="*/ 435864 h 521208"/>
              <a:gd name="connsiteX3" fmla="*/ 85344 w 1944624"/>
              <a:gd name="connsiteY3" fmla="*/ 521208 h 521208"/>
              <a:gd name="connsiteX4" fmla="*/ 1856231 w 1944624"/>
              <a:gd name="connsiteY4" fmla="*/ 521208 h 521208"/>
              <a:gd name="connsiteX5" fmla="*/ 1944624 w 1944624"/>
              <a:gd name="connsiteY5" fmla="*/ 435864 h 521208"/>
              <a:gd name="connsiteX6" fmla="*/ 1944624 w 1944624"/>
              <a:gd name="connsiteY6" fmla="*/ 88392 h 521208"/>
              <a:gd name="connsiteX7" fmla="*/ 1856231 w 1944624"/>
              <a:gd name="connsiteY7" fmla="*/ 0 h 521208"/>
              <a:gd name="connsiteX8" fmla="*/ 85344 w 1944624"/>
              <a:gd name="connsiteY8" fmla="*/ 0 h 521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44624" h="521208">
                <a:moveTo>
                  <a:pt x="85344" y="0"/>
                </a:moveTo>
                <a:cubicBezTo>
                  <a:pt x="36576" y="0"/>
                  <a:pt x="0" y="39624"/>
                  <a:pt x="0" y="88392"/>
                </a:cubicBezTo>
                <a:lnTo>
                  <a:pt x="0" y="435864"/>
                </a:lnTo>
                <a:cubicBezTo>
                  <a:pt x="0" y="481584"/>
                  <a:pt x="36576" y="521208"/>
                  <a:pt x="85344" y="521208"/>
                </a:cubicBezTo>
                <a:lnTo>
                  <a:pt x="1856231" y="521208"/>
                </a:lnTo>
                <a:cubicBezTo>
                  <a:pt x="1905000" y="521208"/>
                  <a:pt x="1944624" y="481584"/>
                  <a:pt x="1944624" y="435864"/>
                </a:cubicBezTo>
                <a:lnTo>
                  <a:pt x="1944624" y="88392"/>
                </a:lnTo>
                <a:cubicBezTo>
                  <a:pt x="1944624" y="39624"/>
                  <a:pt x="1905000" y="0"/>
                  <a:pt x="1856231" y="0"/>
                </a:cubicBezTo>
                <a:lnTo>
                  <a:pt x="85344" y="0"/>
                </a:lnTo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080278" y="4645924"/>
            <a:ext cx="3146046" cy="1550329"/>
          </a:xfrm>
          <a:custGeom>
            <a:avLst/>
            <a:gdLst>
              <a:gd name="connsiteX0" fmla="*/ 173735 w 2913888"/>
              <a:gd name="connsiteY0" fmla="*/ 0 h 1405128"/>
              <a:gd name="connsiteX1" fmla="*/ 0 w 2913888"/>
              <a:gd name="connsiteY1" fmla="*/ 176783 h 1405128"/>
              <a:gd name="connsiteX2" fmla="*/ 0 w 2913888"/>
              <a:gd name="connsiteY2" fmla="*/ 1228344 h 1405128"/>
              <a:gd name="connsiteX3" fmla="*/ 173735 w 2913888"/>
              <a:gd name="connsiteY3" fmla="*/ 1405127 h 1405128"/>
              <a:gd name="connsiteX4" fmla="*/ 2740152 w 2913888"/>
              <a:gd name="connsiteY4" fmla="*/ 1405127 h 1405128"/>
              <a:gd name="connsiteX5" fmla="*/ 2913888 w 2913888"/>
              <a:gd name="connsiteY5" fmla="*/ 1228344 h 1405128"/>
              <a:gd name="connsiteX6" fmla="*/ 2913888 w 2913888"/>
              <a:gd name="connsiteY6" fmla="*/ 176783 h 1405128"/>
              <a:gd name="connsiteX7" fmla="*/ 2740152 w 2913888"/>
              <a:gd name="connsiteY7" fmla="*/ 0 h 1405128"/>
              <a:gd name="connsiteX8" fmla="*/ 173735 w 2913888"/>
              <a:gd name="connsiteY8" fmla="*/ 0 h 1405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13888" h="1405128">
                <a:moveTo>
                  <a:pt x="173735" y="0"/>
                </a:moveTo>
                <a:cubicBezTo>
                  <a:pt x="79247" y="0"/>
                  <a:pt x="0" y="79247"/>
                  <a:pt x="0" y="176783"/>
                </a:cubicBezTo>
                <a:lnTo>
                  <a:pt x="0" y="1228344"/>
                </a:lnTo>
                <a:cubicBezTo>
                  <a:pt x="0" y="1325879"/>
                  <a:pt x="79247" y="1405127"/>
                  <a:pt x="173735" y="1405127"/>
                </a:cubicBezTo>
                <a:lnTo>
                  <a:pt x="2740152" y="1405127"/>
                </a:lnTo>
                <a:cubicBezTo>
                  <a:pt x="2837688" y="1405127"/>
                  <a:pt x="2913888" y="1325879"/>
                  <a:pt x="2913888" y="1228344"/>
                </a:cubicBezTo>
                <a:lnTo>
                  <a:pt x="2913888" y="176783"/>
                </a:lnTo>
                <a:cubicBezTo>
                  <a:pt x="2913888" y="79247"/>
                  <a:pt x="2837688" y="0"/>
                  <a:pt x="2740152" y="0"/>
                </a:cubicBezTo>
                <a:lnTo>
                  <a:pt x="173735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6050660" y="4541837"/>
            <a:ext cx="3149337" cy="1627511"/>
          </a:xfrm>
          <a:custGeom>
            <a:avLst/>
            <a:gdLst>
              <a:gd name="connsiteX0" fmla="*/ 176783 w 2916936"/>
              <a:gd name="connsiteY0" fmla="*/ 0 h 1405128"/>
              <a:gd name="connsiteX1" fmla="*/ 0 w 2916936"/>
              <a:gd name="connsiteY1" fmla="*/ 173735 h 1405128"/>
              <a:gd name="connsiteX2" fmla="*/ 0 w 2916936"/>
              <a:gd name="connsiteY2" fmla="*/ 1228344 h 1405128"/>
              <a:gd name="connsiteX3" fmla="*/ 176783 w 2916936"/>
              <a:gd name="connsiteY3" fmla="*/ 1405128 h 1405128"/>
              <a:gd name="connsiteX4" fmla="*/ 2743199 w 2916936"/>
              <a:gd name="connsiteY4" fmla="*/ 1405128 h 1405128"/>
              <a:gd name="connsiteX5" fmla="*/ 2916936 w 2916936"/>
              <a:gd name="connsiteY5" fmla="*/ 1228344 h 1405128"/>
              <a:gd name="connsiteX6" fmla="*/ 2916936 w 2916936"/>
              <a:gd name="connsiteY6" fmla="*/ 173735 h 1405128"/>
              <a:gd name="connsiteX7" fmla="*/ 2743199 w 2916936"/>
              <a:gd name="connsiteY7" fmla="*/ 0 h 1405128"/>
              <a:gd name="connsiteX8" fmla="*/ 176783 w 2916936"/>
              <a:gd name="connsiteY8" fmla="*/ 0 h 1405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16936" h="1405128">
                <a:moveTo>
                  <a:pt x="176783" y="0"/>
                </a:moveTo>
                <a:cubicBezTo>
                  <a:pt x="79247" y="0"/>
                  <a:pt x="0" y="79248"/>
                  <a:pt x="0" y="173735"/>
                </a:cubicBezTo>
                <a:lnTo>
                  <a:pt x="0" y="1228344"/>
                </a:lnTo>
                <a:cubicBezTo>
                  <a:pt x="0" y="1325879"/>
                  <a:pt x="79247" y="1405128"/>
                  <a:pt x="176783" y="1405128"/>
                </a:cubicBezTo>
                <a:lnTo>
                  <a:pt x="2743199" y="1405128"/>
                </a:lnTo>
                <a:cubicBezTo>
                  <a:pt x="2837687" y="1405128"/>
                  <a:pt x="2916936" y="1325879"/>
                  <a:pt x="2916936" y="1228344"/>
                </a:cubicBezTo>
                <a:lnTo>
                  <a:pt x="2916936" y="173735"/>
                </a:lnTo>
                <a:cubicBezTo>
                  <a:pt x="2916936" y="79248"/>
                  <a:pt x="2837687" y="0"/>
                  <a:pt x="2743199" y="0"/>
                </a:cubicBezTo>
                <a:lnTo>
                  <a:pt x="176783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6043804" y="4541837"/>
            <a:ext cx="3163049" cy="1634517"/>
          </a:xfrm>
          <a:custGeom>
            <a:avLst/>
            <a:gdLst>
              <a:gd name="connsiteX0" fmla="*/ 183133 w 2929636"/>
              <a:gd name="connsiteY0" fmla="*/ 6350 h 1417828"/>
              <a:gd name="connsiteX1" fmla="*/ 6350 w 2929636"/>
              <a:gd name="connsiteY1" fmla="*/ 180085 h 1417828"/>
              <a:gd name="connsiteX2" fmla="*/ 6350 w 2929636"/>
              <a:gd name="connsiteY2" fmla="*/ 1234694 h 1417828"/>
              <a:gd name="connsiteX3" fmla="*/ 183133 w 2929636"/>
              <a:gd name="connsiteY3" fmla="*/ 1411478 h 1417828"/>
              <a:gd name="connsiteX4" fmla="*/ 2749549 w 2929636"/>
              <a:gd name="connsiteY4" fmla="*/ 1411478 h 1417828"/>
              <a:gd name="connsiteX5" fmla="*/ 2923286 w 2929636"/>
              <a:gd name="connsiteY5" fmla="*/ 1234694 h 1417828"/>
              <a:gd name="connsiteX6" fmla="*/ 2923286 w 2929636"/>
              <a:gd name="connsiteY6" fmla="*/ 180085 h 1417828"/>
              <a:gd name="connsiteX7" fmla="*/ 2749549 w 2929636"/>
              <a:gd name="connsiteY7" fmla="*/ 6350 h 1417828"/>
              <a:gd name="connsiteX8" fmla="*/ 183133 w 2929636"/>
              <a:gd name="connsiteY8" fmla="*/ 6350 h 141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29636" h="1417828">
                <a:moveTo>
                  <a:pt x="183133" y="6350"/>
                </a:moveTo>
                <a:cubicBezTo>
                  <a:pt x="85597" y="6350"/>
                  <a:pt x="6350" y="85598"/>
                  <a:pt x="6350" y="180085"/>
                </a:cubicBezTo>
                <a:lnTo>
                  <a:pt x="6350" y="1234694"/>
                </a:lnTo>
                <a:cubicBezTo>
                  <a:pt x="6350" y="1332229"/>
                  <a:pt x="85597" y="1411478"/>
                  <a:pt x="183133" y="1411478"/>
                </a:cubicBezTo>
                <a:lnTo>
                  <a:pt x="2749549" y="1411478"/>
                </a:lnTo>
                <a:cubicBezTo>
                  <a:pt x="2844037" y="1411478"/>
                  <a:pt x="2923286" y="1332229"/>
                  <a:pt x="2923286" y="1234694"/>
                </a:cubicBezTo>
                <a:lnTo>
                  <a:pt x="2923286" y="180085"/>
                </a:lnTo>
                <a:cubicBezTo>
                  <a:pt x="2923286" y="85598"/>
                  <a:pt x="2844037" y="6350"/>
                  <a:pt x="2749549" y="6350"/>
                </a:cubicBezTo>
                <a:lnTo>
                  <a:pt x="183133" y="6350"/>
                </a:lnTo>
              </a:path>
            </a:pathLst>
          </a:custGeom>
          <a:ln w="12700">
            <a:solidFill>
              <a:srgbClr val="99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6037497" y="4541837"/>
            <a:ext cx="2099557" cy="410281"/>
          </a:xfrm>
          <a:custGeom>
            <a:avLst/>
            <a:gdLst>
              <a:gd name="connsiteX0" fmla="*/ 64007 w 1944623"/>
              <a:gd name="connsiteY0" fmla="*/ 0 h 371855"/>
              <a:gd name="connsiteX1" fmla="*/ 0 w 1944623"/>
              <a:gd name="connsiteY1" fmla="*/ 64008 h 371855"/>
              <a:gd name="connsiteX2" fmla="*/ 0 w 1944623"/>
              <a:gd name="connsiteY2" fmla="*/ 310896 h 371855"/>
              <a:gd name="connsiteX3" fmla="*/ 64007 w 1944623"/>
              <a:gd name="connsiteY3" fmla="*/ 371855 h 371855"/>
              <a:gd name="connsiteX4" fmla="*/ 1883664 w 1944623"/>
              <a:gd name="connsiteY4" fmla="*/ 371855 h 371855"/>
              <a:gd name="connsiteX5" fmla="*/ 1944623 w 1944623"/>
              <a:gd name="connsiteY5" fmla="*/ 310896 h 371855"/>
              <a:gd name="connsiteX6" fmla="*/ 1944623 w 1944623"/>
              <a:gd name="connsiteY6" fmla="*/ 64008 h 371855"/>
              <a:gd name="connsiteX7" fmla="*/ 1883664 w 1944623"/>
              <a:gd name="connsiteY7" fmla="*/ 0 h 371855"/>
              <a:gd name="connsiteX8" fmla="*/ 64007 w 1944623"/>
              <a:gd name="connsiteY8" fmla="*/ 0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44623" h="371855">
                <a:moveTo>
                  <a:pt x="64007" y="0"/>
                </a:moveTo>
                <a:cubicBezTo>
                  <a:pt x="27431" y="0"/>
                  <a:pt x="0" y="30480"/>
                  <a:pt x="0" y="64008"/>
                </a:cubicBezTo>
                <a:lnTo>
                  <a:pt x="0" y="310896"/>
                </a:lnTo>
                <a:cubicBezTo>
                  <a:pt x="0" y="344424"/>
                  <a:pt x="27431" y="371855"/>
                  <a:pt x="64007" y="371855"/>
                </a:cubicBezTo>
                <a:lnTo>
                  <a:pt x="1883664" y="371855"/>
                </a:lnTo>
                <a:cubicBezTo>
                  <a:pt x="1917191" y="371855"/>
                  <a:pt x="1944623" y="344424"/>
                  <a:pt x="1944623" y="310896"/>
                </a:cubicBezTo>
                <a:lnTo>
                  <a:pt x="1944623" y="64008"/>
                </a:lnTo>
                <a:cubicBezTo>
                  <a:pt x="1944623" y="30480"/>
                  <a:pt x="1917191" y="0"/>
                  <a:pt x="1883664" y="0"/>
                </a:cubicBezTo>
                <a:lnTo>
                  <a:pt x="64007" y="0"/>
                </a:lnTo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2277708" y="2605722"/>
            <a:ext cx="245260" cy="414235"/>
          </a:xfrm>
          <a:prstGeom prst="rect">
            <a:avLst/>
          </a:prstGeom>
          <a:noFill/>
        </p:spPr>
        <p:txBody>
          <a:bodyPr wrap="none" lIns="0" tIns="0" rIns="0" bIns="49803" rtlCol="0">
            <a:spAutoFit/>
          </a:bodyPr>
          <a:lstStyle/>
          <a:p>
            <a:pPr>
              <a:lnSpc>
                <a:spcPts val="2832"/>
              </a:lnSpc>
            </a:pPr>
            <a:r>
              <a:rPr lang="en-US" altLang="zh-CN" sz="31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947878" y="1006157"/>
            <a:ext cx="2761653" cy="2345790"/>
          </a:xfrm>
          <a:prstGeom prst="rect">
            <a:avLst/>
          </a:prstGeom>
          <a:noFill/>
        </p:spPr>
        <p:txBody>
          <a:bodyPr wrap="square" lIns="0" tIns="0" rIns="0" bIns="49803" rtlCol="0">
            <a:spAutoFit/>
          </a:bodyPr>
          <a:lstStyle/>
          <a:p>
            <a:pPr>
              <a:lnSpc>
                <a:spcPts val="1089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089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089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089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089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88"/>
              </a:lnSpc>
              <a:tabLst>
                <a:tab pos="207512" algn="l"/>
                <a:tab pos="664037" algn="l"/>
              </a:tabLs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    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三个角色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 </a:t>
            </a:r>
            <a:endParaRPr lang="en-US" altLang="zh-CN" sz="1800" b="1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ts val="1089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产品负责人</a:t>
            </a:r>
          </a:p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200" dirty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敏捷</a:t>
            </a:r>
            <a:r>
              <a:rPr lang="zh-CN" altLang="en-US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教练</a:t>
            </a:r>
            <a:endParaRPr lang="en-US" altLang="zh-CN" sz="22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团队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3429503" y="3656651"/>
            <a:ext cx="2126554" cy="1589172"/>
          </a:xfrm>
          <a:prstGeom prst="rect">
            <a:avLst/>
          </a:prstGeom>
          <a:noFill/>
        </p:spPr>
        <p:txBody>
          <a:bodyPr wrap="square" lIns="0" tIns="0" rIns="0" bIns="49803" rtlCol="0">
            <a:spAutoFit/>
          </a:bodyPr>
          <a:lstStyle/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zh-CN" altLang="en-US" sz="2200" dirty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迭代</a:t>
            </a:r>
            <a:r>
              <a:rPr lang="en-US" altLang="zh-CN" sz="2200" dirty="0" err="1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计划会议</a:t>
            </a:r>
            <a:endParaRPr lang="en-US" altLang="zh-CN" sz="2200" dirty="0">
              <a:solidFill>
                <a:srgbClr val="000066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en-US" altLang="zh-CN" sz="2200" dirty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每日站会</a:t>
            </a:r>
          </a:p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zh-CN" altLang="en-US" sz="2200" dirty="0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迭代</a:t>
            </a:r>
            <a:r>
              <a:rPr lang="en-US" altLang="zh-CN" sz="2200" dirty="0" err="1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评审会议</a:t>
            </a:r>
            <a:endParaRPr lang="en-US" altLang="zh-CN" sz="2200" dirty="0">
              <a:solidFill>
                <a:srgbClr val="000066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zh-CN" altLang="en-US" sz="2200" dirty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迭代</a:t>
            </a:r>
            <a:r>
              <a:rPr lang="en-US" altLang="zh-CN" sz="2200" dirty="0" err="1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回顾会议</a:t>
            </a:r>
            <a:endParaRPr lang="en-US" altLang="zh-CN" sz="2200" dirty="0">
              <a:solidFill>
                <a:srgbClr val="000066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3656856" y="3124181"/>
            <a:ext cx="1322478" cy="306257"/>
          </a:xfrm>
          <a:prstGeom prst="rect">
            <a:avLst/>
          </a:prstGeom>
          <a:noFill/>
        </p:spPr>
        <p:txBody>
          <a:bodyPr wrap="none" lIns="0" tIns="0" rIns="0" bIns="49803" rtlCol="0">
            <a:spAutoFit/>
          </a:bodyPr>
          <a:lstStyle/>
          <a:p>
            <a:pPr>
              <a:lnSpc>
                <a:spcPts val="1852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四个仪式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 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7309956" y="5352147"/>
            <a:ext cx="245260" cy="414235"/>
          </a:xfrm>
          <a:prstGeom prst="rect">
            <a:avLst/>
          </a:prstGeom>
          <a:noFill/>
        </p:spPr>
        <p:txBody>
          <a:bodyPr wrap="none" lIns="0" tIns="0" rIns="0" bIns="49803" rtlCol="0">
            <a:spAutoFit/>
          </a:bodyPr>
          <a:lstStyle/>
          <a:p>
            <a:pPr>
              <a:lnSpc>
                <a:spcPts val="2832"/>
              </a:lnSpc>
            </a:pPr>
            <a:r>
              <a:rPr lang="en-US" altLang="zh-CN" sz="31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3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6199296" y="4693566"/>
            <a:ext cx="2203360" cy="1563524"/>
          </a:xfrm>
          <a:prstGeom prst="rect">
            <a:avLst/>
          </a:prstGeom>
          <a:noFill/>
        </p:spPr>
        <p:txBody>
          <a:bodyPr wrap="none" lIns="0" tIns="0" rIns="0" bIns="49803" rtlCol="0">
            <a:spAutoFit/>
          </a:bodyPr>
          <a:lstStyle/>
          <a:p>
            <a:pPr>
              <a:lnSpc>
                <a:spcPts val="1743"/>
              </a:lnSpc>
              <a:tabLst>
                <a:tab pos="442692" algn="l"/>
              </a:tabLs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三个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产物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ts val="1089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en-US" altLang="zh-CN" sz="2200" dirty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Product Backlog</a:t>
            </a:r>
          </a:p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en-US" altLang="zh-CN" sz="2200" dirty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Sprint  Backlog </a:t>
            </a:r>
            <a:endParaRPr lang="en-US" altLang="zh-CN" sz="2200" dirty="0" smtClean="0">
              <a:solidFill>
                <a:srgbClr val="000066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>
              <a:lnSpc>
                <a:spcPts val="3000"/>
              </a:lnSpc>
              <a:tabLst>
                <a:tab pos="207512" algn="l"/>
                <a:tab pos="664037" algn="l"/>
              </a:tabLst>
            </a:pPr>
            <a:r>
              <a:rPr lang="en-US" altLang="zh-CN" sz="2200" dirty="0" err="1" smtClean="0">
                <a:solidFill>
                  <a:srgbClr val="00006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燃尽图</a:t>
            </a:r>
            <a:endParaRPr lang="en-US" altLang="zh-CN" sz="2200" dirty="0">
              <a:solidFill>
                <a:srgbClr val="000066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6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308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9858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20000" y="1542952"/>
            <a:ext cx="10649040" cy="382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适于在不确定性高的环境中开发复杂产品。</a:t>
            </a:r>
            <a:endParaRPr lang="en-US" altLang="zh-CN" sz="2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5000"/>
              </a:lnSpc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简洁但</a:t>
            </a:r>
            <a:r>
              <a:rPr lang="zh-CN" altLang="en-US" sz="28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有效</a:t>
            </a:r>
            <a:endParaRPr lang="en-US" altLang="zh-CN" sz="28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84000" lvl="1" indent="-342900">
              <a:lnSpc>
                <a:spcPct val="130000"/>
              </a:lnSpc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易于学习和掌握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684000" lvl="1" indent="-342900">
              <a:lnSpc>
                <a:spcPct val="130000"/>
              </a:lnSpc>
              <a:spcAft>
                <a:spcPts val="600"/>
              </a:spcAft>
              <a:buFont typeface="Wingdings" pitchFamily="2" charset="2"/>
              <a:buChar char="Ø"/>
              <a:defRPr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能够在开发进程中不断检查，并作出相应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调整。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lvl="1" indent="-342900">
              <a:lnSpc>
                <a:spcPct val="125000"/>
              </a:lnSpc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项目信息对所有干系人高度透明。</a:t>
            </a:r>
            <a:endParaRPr lang="en-US" altLang="zh-CN" sz="2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lvl="1" indent="-342900">
              <a:lnSpc>
                <a:spcPct val="125000"/>
              </a:lnSpc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便于快速发现问题，促使团队和组织持续改进。</a:t>
            </a:r>
          </a:p>
        </p:txBody>
      </p:sp>
    </p:spTree>
    <p:extLst>
      <p:ext uri="{BB962C8B-B14F-4D97-AF65-F5344CB8AC3E}">
        <p14:creationId xmlns:p14="http://schemas.microsoft.com/office/powerpoint/2010/main" val="8457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276830" y="588916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796874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345383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是产品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燃尽图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中的四个会议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0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endParaRPr lang="en-GB" altLang="zh-CN" sz="1200" dirty="0">
              <a:solidFill>
                <a:schemeClr val="tx1"/>
              </a:solidFill>
              <a:latin typeface="FrutigerNext LT Bold" pitchFamily="1" charset="0"/>
              <a:ea typeface="MS PGothic" panose="020B0600070205080204" pitchFamily="34" charset="-128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204789" y="437813"/>
            <a:ext cx="8353425" cy="69215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敏捷软件开发过程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" b="10561"/>
          <a:stretch/>
        </p:blipFill>
        <p:spPr>
          <a:xfrm>
            <a:off x="9919" y="1145532"/>
            <a:ext cx="9274478" cy="4937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40959" y="5479740"/>
            <a:ext cx="1669143" cy="577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95337" y="4652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</a:rPr>
              <a:t>①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87108" y="42828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</a:rPr>
              <a:t>②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62765" y="18376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</a:rPr>
              <a:t>③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07731" y="18376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</a:rPr>
              <a:t>④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51063" y="16067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</a:rPr>
              <a:t>⑤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51366" y="5867951"/>
            <a:ext cx="41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</a:rPr>
              <a:t>⑥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358121" y="58727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</a:rPr>
              <a:t>⑦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9184291" y="173029"/>
            <a:ext cx="2918961" cy="634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457200" indent="-4572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和开发团队对产品业务目标形成共识</a:t>
            </a: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建立和维护产品需求列表（需求会不断新增和改变）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并进行优先级排序</a:t>
            </a: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每轮迭代前，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需求列表，并筛选高优先级需求进入本轮迭代开发</a:t>
            </a: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开发团队细化本轮迭代需求，并按照需求的优先级，依次在本轮迭代完成</a:t>
            </a: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开发团队每日站立会议、特性开发、持续集成，使开发进度真正透明</a:t>
            </a: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对每轮迭代（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周）交付的可工作软件进行现场验收和反馈</a:t>
            </a: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团队内部进行本轮冲刺的过程回顾，发现可改进的方面，指导下一轮迭代</a:t>
            </a:r>
          </a:p>
        </p:txBody>
      </p:sp>
    </p:spTree>
    <p:extLst>
      <p:ext uri="{BB962C8B-B14F-4D97-AF65-F5344CB8AC3E}">
        <p14:creationId xmlns:p14="http://schemas.microsoft.com/office/powerpoint/2010/main" val="199764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5498286" y="2192640"/>
            <a:ext cx="6693713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关键要点</a:t>
            </a:r>
          </a:p>
          <a:p>
            <a:pPr algn="l" eaLnBrk="1" hangingPunct="1">
              <a:spcBef>
                <a:spcPct val="50000"/>
              </a:spcBef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清楚表述列表中每个需求任务对用户带来的价值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，做为优先级排序的重要参考；</a:t>
            </a:r>
          </a:p>
          <a:p>
            <a:pPr algn="l" eaLnBrk="1" hangingPunct="1">
              <a:spcBef>
                <a:spcPct val="50000"/>
              </a:spcBef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动态的需求管理而非“冻结”方式，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持续地管理和及时刷新需求清单，在每轮迭代前，都要重新筛选出高优先级需求进入本轮迭代；</a:t>
            </a:r>
          </a:p>
          <a:p>
            <a:pPr algn="l" eaLnBrk="1" hangingPunct="1">
              <a:spcBef>
                <a:spcPct val="50000"/>
              </a:spcBef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迭代的需求分析过程，而非一次性分析清楚所有需求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（只对近期迭代要做的需求进行详细分析，其它需求停留在粗粒度）。</a:t>
            </a:r>
          </a:p>
        </p:txBody>
      </p:sp>
      <p:sp>
        <p:nvSpPr>
          <p:cNvPr id="61444" name="Rectangle 2"/>
          <p:cNvSpPr txBox="1">
            <a:spLocks noChangeArrowheads="1"/>
          </p:cNvSpPr>
          <p:nvPr/>
        </p:nvSpPr>
        <p:spPr bwMode="auto">
          <a:xfrm>
            <a:off x="264318" y="420443"/>
            <a:ext cx="8208963" cy="62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defPPr>
              <a:defRPr lang="zh-CN"/>
            </a:defPPr>
            <a:lvl1pPr defTabSz="801688">
              <a:lnSpc>
                <a:spcPct val="110000"/>
              </a:lnSpc>
              <a:spcBef>
                <a:spcPct val="0"/>
              </a:spcBef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敏捷工作件：产品</a:t>
            </a:r>
            <a:r>
              <a:rPr lang="en-US" altLang="zh-CN" dirty="0"/>
              <a:t>Backlog</a:t>
            </a:r>
            <a:endParaRPr lang="zh-CN" altLang="en-US" dirty="0"/>
          </a:p>
        </p:txBody>
      </p:sp>
      <p:sp>
        <p:nvSpPr>
          <p:cNvPr id="61445" name="矩形 6"/>
          <p:cNvSpPr>
            <a:spLocks noChangeArrowheads="1"/>
          </p:cNvSpPr>
          <p:nvPr/>
        </p:nvSpPr>
        <p:spPr bwMode="auto">
          <a:xfrm>
            <a:off x="380546" y="1147853"/>
            <a:ext cx="249328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什么是产品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经过优先级排序的动态刷新的产品需求清单，用来制定发布计划和迭代计划。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46" name="Text Box 5"/>
          <p:cNvSpPr txBox="1">
            <a:spLocks noChangeArrowheads="1"/>
          </p:cNvSpPr>
          <p:nvPr/>
        </p:nvSpPr>
        <p:spPr bwMode="auto">
          <a:xfrm>
            <a:off x="5498286" y="1042923"/>
            <a:ext cx="5309054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的好处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01688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通过需求的动态管理应对变化，避免浪费；</a:t>
            </a:r>
          </a:p>
          <a:p>
            <a:pPr defTabSz="801688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易于优先交付对用户价值高的需求。</a:t>
            </a:r>
          </a:p>
        </p:txBody>
      </p:sp>
      <p:sp>
        <p:nvSpPr>
          <p:cNvPr id="61448" name="Rectangle 5"/>
          <p:cNvSpPr>
            <a:spLocks noChangeArrowheads="1"/>
          </p:cNvSpPr>
          <p:nvPr/>
        </p:nvSpPr>
        <p:spPr bwMode="auto">
          <a:xfrm>
            <a:off x="3983038" y="6069853"/>
            <a:ext cx="82089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是需求动态管理的载体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r="8825" b="17980"/>
          <a:stretch/>
        </p:blipFill>
        <p:spPr>
          <a:xfrm>
            <a:off x="2873828" y="1167851"/>
            <a:ext cx="2489548" cy="2894483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414939"/>
              </p:ext>
            </p:extLst>
          </p:nvPr>
        </p:nvGraphicFramePr>
        <p:xfrm>
          <a:off x="380546" y="4446622"/>
          <a:ext cx="11309235" cy="15464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15605">
                  <a:extLst>
                    <a:ext uri="{9D8B030D-6E8A-4147-A177-3AD203B41FA5}">
                      <a16:colId xmlns:a16="http://schemas.microsoft.com/office/drawing/2014/main" val="1155058533"/>
                    </a:ext>
                  </a:extLst>
                </a:gridCol>
                <a:gridCol w="1615605">
                  <a:extLst>
                    <a:ext uri="{9D8B030D-6E8A-4147-A177-3AD203B41FA5}">
                      <a16:colId xmlns:a16="http://schemas.microsoft.com/office/drawing/2014/main" val="1929718986"/>
                    </a:ext>
                  </a:extLst>
                </a:gridCol>
                <a:gridCol w="1615605">
                  <a:extLst>
                    <a:ext uri="{9D8B030D-6E8A-4147-A177-3AD203B41FA5}">
                      <a16:colId xmlns:a16="http://schemas.microsoft.com/office/drawing/2014/main" val="2484264191"/>
                    </a:ext>
                  </a:extLst>
                </a:gridCol>
                <a:gridCol w="1615605">
                  <a:extLst>
                    <a:ext uri="{9D8B030D-6E8A-4147-A177-3AD203B41FA5}">
                      <a16:colId xmlns:a16="http://schemas.microsoft.com/office/drawing/2014/main" val="2084896702"/>
                    </a:ext>
                  </a:extLst>
                </a:gridCol>
                <a:gridCol w="1615605">
                  <a:extLst>
                    <a:ext uri="{9D8B030D-6E8A-4147-A177-3AD203B41FA5}">
                      <a16:colId xmlns:a16="http://schemas.microsoft.com/office/drawing/2014/main" val="680282984"/>
                    </a:ext>
                  </a:extLst>
                </a:gridCol>
                <a:gridCol w="1615605">
                  <a:extLst>
                    <a:ext uri="{9D8B030D-6E8A-4147-A177-3AD203B41FA5}">
                      <a16:colId xmlns:a16="http://schemas.microsoft.com/office/drawing/2014/main" val="3171453812"/>
                    </a:ext>
                  </a:extLst>
                </a:gridCol>
                <a:gridCol w="1615605">
                  <a:extLst>
                    <a:ext uri="{9D8B030D-6E8A-4147-A177-3AD203B41FA5}">
                      <a16:colId xmlns:a16="http://schemas.microsoft.com/office/drawing/2014/main" val="2627701748"/>
                    </a:ext>
                  </a:extLst>
                </a:gridCol>
              </a:tblGrid>
              <a:tr h="1254012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ID</a:t>
                      </a:r>
                      <a:r>
                        <a:rPr lang="zh-CN" altLang="en-US" sz="1600" dirty="0"/>
                        <a:t>（统一标识符）</a:t>
                      </a:r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Name</a:t>
                      </a:r>
                      <a:r>
                        <a:rPr lang="zh-CN" altLang="en-US" sz="1600" dirty="0"/>
                        <a:t>（标题）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简短的、描述性的故事名</a:t>
                      </a:r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Story（</a:t>
                      </a:r>
                      <a:r>
                        <a:rPr lang="zh-CN" altLang="en-US" sz="1600" dirty="0"/>
                        <a:t>故事）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故事内容描述</a:t>
                      </a:r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Priority</a:t>
                      </a:r>
                      <a:r>
                        <a:rPr lang="zh-CN" altLang="en-US" sz="1600" dirty="0"/>
                        <a:t>（重要性）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产品负责人评出一个数值，指示这个故事有多重要</a:t>
                      </a:r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Initial estimate（</a:t>
                      </a:r>
                      <a:r>
                        <a:rPr lang="zh-CN" altLang="en-US" sz="1600"/>
                        <a:t>初始估计）</a:t>
                      </a:r>
                      <a:r>
                        <a:rPr lang="en-US" altLang="zh-CN" sz="1600"/>
                        <a:t>–</a:t>
                      </a:r>
                      <a:r>
                        <a:rPr lang="zh-CN" altLang="en-US" sz="1600"/>
                        <a:t>团队的初步估算，表示和其他故事相比，完成该故事所需的工作量</a:t>
                      </a:r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How to demo（</a:t>
                      </a:r>
                      <a:r>
                        <a:rPr lang="zh-CN" altLang="en-US" sz="1600" dirty="0"/>
                        <a:t>如何做演示）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它大略描述了这个故事应该如何在</a:t>
                      </a:r>
                      <a:r>
                        <a:rPr lang="en-US" sz="1600" dirty="0"/>
                        <a:t>sprint </a:t>
                      </a:r>
                      <a:r>
                        <a:rPr lang="zh-CN" altLang="en-US" sz="1600" dirty="0"/>
                        <a:t>演示上进行示范</a:t>
                      </a:r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Notes</a:t>
                      </a:r>
                      <a:r>
                        <a:rPr lang="zh-CN" altLang="en-US" sz="1600" dirty="0"/>
                        <a:t>（注解）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相关信息、解释说明和对其它资料的引用等等</a:t>
                      </a:r>
                    </a:p>
                  </a:txBody>
                  <a:tcPr marL="83412" marR="83412" marT="41706" marB="41706" anchor="ctr"/>
                </a:tc>
                <a:extLst>
                  <a:ext uri="{0D108BD9-81ED-4DB2-BD59-A6C34878D82A}">
                    <a16:rowId xmlns:a16="http://schemas.microsoft.com/office/drawing/2014/main" val="2443857172"/>
                  </a:ext>
                </a:extLst>
              </a:tr>
            </a:tbl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/>
      <p:bldP spid="61446" grpId="0"/>
      <p:bldP spid="614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87363" y="502719"/>
            <a:ext cx="7545387" cy="41433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rPr>
              <a:t>产品功能列表</a:t>
            </a:r>
            <a:endParaRPr lang="en-US" altLang="zh-CN" sz="3200" dirty="0">
              <a:solidFill>
                <a:srgbClr val="990000"/>
              </a:solidFill>
              <a:latin typeface="FrutigerNext LT Medium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87363" y="1416890"/>
            <a:ext cx="10001929" cy="4576082"/>
          </a:xfrm>
        </p:spPr>
        <p:txBody>
          <a:bodyPr lIns="80009" tIns="40006" rIns="80009" bIns="40006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按优先级排序的预期产品功能集，通常组成包括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技术工作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知识获取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458907"/>
              </p:ext>
            </p:extLst>
          </p:nvPr>
        </p:nvGraphicFramePr>
        <p:xfrm>
          <a:off x="3652842" y="2489296"/>
          <a:ext cx="812800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457">
                  <a:extLst>
                    <a:ext uri="{9D8B030D-6E8A-4147-A177-3AD203B41FA5}">
                      <a16:colId xmlns:a16="http://schemas.microsoft.com/office/drawing/2014/main" val="707087046"/>
                    </a:ext>
                  </a:extLst>
                </a:gridCol>
                <a:gridCol w="6647543">
                  <a:extLst>
                    <a:ext uri="{9D8B030D-6E8A-4147-A177-3AD203B41FA5}">
                      <a16:colId xmlns:a16="http://schemas.microsoft.com/office/drawing/2014/main" val="3801317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14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作为客户服务代表，我希望为客户支持问题创建一个记录卡，这样可以记录和管理客户的支持请求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03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作为客户服务代表，我希望搜索结果在默认情况下按照姓氏排序，不要按记录卡号排序，这样可以更容易查找支持记录卡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31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修复缺陷跟踪系统中的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Bug#256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，这样可以使客户在搜索项中输入特殊字符时不会出现异常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34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技术改进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迁移到最新版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Oracle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数据库管理系统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1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获取知识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为两种架构同时创建原型或概念验证，执行三次测试，这样可以确定哪种方法更适合产品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34151"/>
                  </a:ext>
                </a:extLst>
              </a:tr>
            </a:tbl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87363" y="517709"/>
            <a:ext cx="7545387" cy="41433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rPr>
              <a:t>好的产品功能列表具备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rPr>
              <a:t>DEEP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rPr>
              <a:t>特征</a:t>
            </a:r>
            <a:endParaRPr lang="en-US" altLang="zh-CN" sz="3200" dirty="0">
              <a:solidFill>
                <a:srgbClr val="990000"/>
              </a:solidFill>
              <a:latin typeface="FrutigerNext LT Medium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48094" y="1281978"/>
            <a:ext cx="10349558" cy="4968920"/>
          </a:xfrm>
        </p:spPr>
        <p:txBody>
          <a:bodyPr lIns="80009" tIns="40006" rIns="80009" bIns="40006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详略得当。马上要做的在顶部，工作量小，内容非常详细，可以在最近的一个冲刺实现。近期不打算做的放在底部，工作量大，内容粗略。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涌现的。根据不断涌入、具有经济价值的信息持续更新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，适应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变化。产生涌入的原因：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6000" lvl="1" indent="-36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客户的新想法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6000" lvl="1" indent="-36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竞争对手的行动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6000" lvl="1" indent="-360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意外的技术问题等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做过估算。每个条件都做过大小估算（就是完成这个条目需要的工作量，用故事点或理想天数表示）。顶部的详细精确，底部的可以用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等表示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排列了优先级。最近几个冲刺，排好顺序，后续的先不排。如果有新条目出现，插入队列（原则上不插入当前冲刺）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87363" y="502719"/>
            <a:ext cx="7545387" cy="41433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rPr>
              <a:t>使用估算卡片估算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rPr>
              <a:t>PB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rPr>
              <a:t>工作量</a:t>
            </a:r>
            <a:endParaRPr lang="en-US" altLang="zh-CN" sz="3200" dirty="0">
              <a:solidFill>
                <a:srgbClr val="990000"/>
              </a:solidFill>
              <a:latin typeface="FrutigerNext LT Medium" pitchFamily="34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1466851"/>
            <a:ext cx="7048500" cy="45339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矩形 5"/>
          <p:cNvSpPr>
            <a:spLocks noChangeArrowheads="1"/>
          </p:cNvSpPr>
          <p:nvPr/>
        </p:nvSpPr>
        <p:spPr bwMode="auto">
          <a:xfrm>
            <a:off x="406401" y="1143423"/>
            <a:ext cx="5919448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1688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是团队在一轮迭代中的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任务”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清单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，是团队的详细迭代开发计划；</a:t>
            </a: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当团队接收从产品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挑选出要在本轮迭代实现的需求时，召开团队迭代计划会议，将需求转化为具体的“任务”；</a:t>
            </a: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每项任务信息包括当前剩余工作量和责任人。</a:t>
            </a:r>
          </a:p>
        </p:txBody>
      </p:sp>
      <p:sp>
        <p:nvSpPr>
          <p:cNvPr id="62468" name="Rectangle 2"/>
          <p:cNvSpPr txBox="1">
            <a:spLocks noChangeArrowheads="1"/>
          </p:cNvSpPr>
          <p:nvPr/>
        </p:nvSpPr>
        <p:spPr bwMode="auto">
          <a:xfrm>
            <a:off x="200545" y="460983"/>
            <a:ext cx="8208963" cy="62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defPPr>
              <a:defRPr lang="zh-CN"/>
            </a:defPPr>
            <a:lvl1pPr defTabSz="801688">
              <a:lnSpc>
                <a:spcPct val="110000"/>
              </a:lnSpc>
              <a:spcBef>
                <a:spcPct val="0"/>
              </a:spcBef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敏捷工作件：迭代</a:t>
            </a:r>
            <a:r>
              <a:rPr lang="en-US" altLang="zh-CN" dirty="0"/>
              <a:t>Backlog</a:t>
            </a:r>
            <a:endParaRPr lang="zh-CN" altLang="en-US" dirty="0"/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406402" y="3375449"/>
            <a:ext cx="6279211" cy="11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的好处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01688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将需求分解成更细小的任务，利于对迭代内进度进行精确控制；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01688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剩余工作量可用来实时跟踪团队当前进展。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470" name="Rectangle 5"/>
          <p:cNvSpPr>
            <a:spLocks noChangeArrowheads="1"/>
          </p:cNvSpPr>
          <p:nvPr/>
        </p:nvSpPr>
        <p:spPr bwMode="auto">
          <a:xfrm>
            <a:off x="6543565" y="1143423"/>
            <a:ext cx="5488778" cy="250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关键要点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“任务”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由团队成员自己分解和定义，而不是上级指派，支撑需求完成的所有工作都可以列为任务；</a:t>
            </a: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任务要落实到具体的责任人；</a:t>
            </a: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任务粒度要小，工作量大于两天的任务要进一步分解；</a:t>
            </a: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用小时做为任务剩余工作量的估计单位，并每日重估计和刷新。</a:t>
            </a:r>
          </a:p>
        </p:txBody>
      </p:sp>
      <p:sp>
        <p:nvSpPr>
          <p:cNvPr id="62472" name="Rectangle 5"/>
          <p:cNvSpPr>
            <a:spLocks noChangeArrowheads="1"/>
          </p:cNvSpPr>
          <p:nvPr/>
        </p:nvSpPr>
        <p:spPr bwMode="auto">
          <a:xfrm>
            <a:off x="7079799" y="3736230"/>
            <a:ext cx="4952544" cy="40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提供精细的迭代开发计划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t="42682" r="9365" b="6633"/>
          <a:stretch/>
        </p:blipFill>
        <p:spPr>
          <a:xfrm>
            <a:off x="7079799" y="3736230"/>
            <a:ext cx="4910799" cy="31217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69816" y="6618515"/>
            <a:ext cx="812801" cy="224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r="8825" b="17980"/>
          <a:stretch/>
        </p:blipFill>
        <p:spPr>
          <a:xfrm>
            <a:off x="3391158" y="4506336"/>
            <a:ext cx="2022669" cy="2351664"/>
          </a:xfrm>
          <a:prstGeom prst="rect">
            <a:avLst/>
          </a:prstGeom>
        </p:spPr>
      </p:pic>
      <p:sp>
        <p:nvSpPr>
          <p:cNvPr id="6" name="右大括号 5"/>
          <p:cNvSpPr/>
          <p:nvPr/>
        </p:nvSpPr>
        <p:spPr>
          <a:xfrm>
            <a:off x="5457371" y="4616434"/>
            <a:ext cx="174172" cy="6166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920242" y="4674750"/>
            <a:ext cx="941841" cy="44223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/>
      <p:bldP spid="624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9"/>
          <p:cNvSpPr>
            <a:spLocks noGrp="1" noChangeArrowheads="1"/>
          </p:cNvSpPr>
          <p:nvPr>
            <p:ph type="title"/>
          </p:nvPr>
        </p:nvSpPr>
        <p:spPr>
          <a:xfrm>
            <a:off x="286205" y="466026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1688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迭代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 Backlog 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pitchFamily="49" charset="-122"/>
                <a:cs typeface="+mn-cs"/>
              </a:rPr>
              <a:t>示例</a:t>
            </a:r>
          </a:p>
        </p:txBody>
      </p:sp>
      <p:pic>
        <p:nvPicPr>
          <p:cNvPr id="76804" name="Picture 25" descr="Pictur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86" y="1133476"/>
            <a:ext cx="9367287" cy="527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8650403" y="384764"/>
            <a:ext cx="133592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任务执行者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 flipH="1">
            <a:off x="8721916" y="779475"/>
            <a:ext cx="331126" cy="13509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7" name="Line 7"/>
          <p:cNvSpPr>
            <a:spLocks noChangeShapeType="1"/>
          </p:cNvSpPr>
          <p:nvPr/>
        </p:nvSpPr>
        <p:spPr bwMode="auto">
          <a:xfrm>
            <a:off x="5082214" y="3182434"/>
            <a:ext cx="649287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4025325" y="2961266"/>
            <a:ext cx="110508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r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任务描述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9" name="Line 9"/>
          <p:cNvSpPr>
            <a:spLocks noChangeShapeType="1"/>
          </p:cNvSpPr>
          <p:nvPr/>
        </p:nvSpPr>
        <p:spPr bwMode="auto">
          <a:xfrm flipH="1">
            <a:off x="9739086" y="1314739"/>
            <a:ext cx="1252136" cy="752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10726971" y="993913"/>
            <a:ext cx="133592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预估工作量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1" name="Text Box 11"/>
          <p:cNvSpPr txBox="1">
            <a:spLocks noChangeArrowheads="1"/>
          </p:cNvSpPr>
          <p:nvPr/>
        </p:nvSpPr>
        <p:spPr bwMode="auto">
          <a:xfrm>
            <a:off x="10932156" y="3618491"/>
            <a:ext cx="110508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任务阻塞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2" name="Line 12"/>
          <p:cNvSpPr>
            <a:spLocks noChangeShapeType="1"/>
          </p:cNvSpPr>
          <p:nvPr/>
        </p:nvSpPr>
        <p:spPr bwMode="auto">
          <a:xfrm flipH="1">
            <a:off x="10584316" y="3995851"/>
            <a:ext cx="793734" cy="5858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3" name="Line 15"/>
          <p:cNvSpPr>
            <a:spLocks noChangeShapeType="1"/>
          </p:cNvSpPr>
          <p:nvPr/>
        </p:nvSpPr>
        <p:spPr bwMode="auto">
          <a:xfrm>
            <a:off x="6228217" y="971011"/>
            <a:ext cx="504825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4" name="Text Box 16"/>
          <p:cNvSpPr txBox="1">
            <a:spLocks noChangeArrowheads="1"/>
          </p:cNvSpPr>
          <p:nvPr/>
        </p:nvSpPr>
        <p:spPr bwMode="auto">
          <a:xfrm>
            <a:off x="5339059" y="566018"/>
            <a:ext cx="1105088" cy="3715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r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迭代目标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5" name="Line 17"/>
          <p:cNvSpPr>
            <a:spLocks noChangeShapeType="1"/>
          </p:cNvSpPr>
          <p:nvPr/>
        </p:nvSpPr>
        <p:spPr bwMode="auto">
          <a:xfrm flipH="1">
            <a:off x="10584316" y="2410758"/>
            <a:ext cx="600251" cy="253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6" name="Text Box 18"/>
          <p:cNvSpPr txBox="1">
            <a:spLocks noChangeArrowheads="1"/>
          </p:cNvSpPr>
          <p:nvPr/>
        </p:nvSpPr>
        <p:spPr bwMode="auto">
          <a:xfrm>
            <a:off x="10932156" y="2077745"/>
            <a:ext cx="110508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7" name="Rectangle 19"/>
          <p:cNvSpPr>
            <a:spLocks noChangeArrowheads="1"/>
          </p:cNvSpPr>
          <p:nvPr/>
        </p:nvSpPr>
        <p:spPr bwMode="auto">
          <a:xfrm>
            <a:off x="8352293" y="3878264"/>
            <a:ext cx="585787" cy="161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8" name="Rectangle 20"/>
          <p:cNvSpPr>
            <a:spLocks noChangeArrowheads="1"/>
          </p:cNvSpPr>
          <p:nvPr/>
        </p:nvSpPr>
        <p:spPr bwMode="auto">
          <a:xfrm>
            <a:off x="8304668" y="4421189"/>
            <a:ext cx="585787" cy="161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9" name="Rectangle 21"/>
          <p:cNvSpPr>
            <a:spLocks noChangeArrowheads="1"/>
          </p:cNvSpPr>
          <p:nvPr/>
        </p:nvSpPr>
        <p:spPr bwMode="auto">
          <a:xfrm>
            <a:off x="8349118" y="5281614"/>
            <a:ext cx="585787" cy="161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20" name="Rectangle 22"/>
          <p:cNvSpPr>
            <a:spLocks noChangeArrowheads="1"/>
          </p:cNvSpPr>
          <p:nvPr/>
        </p:nvSpPr>
        <p:spPr bwMode="auto">
          <a:xfrm>
            <a:off x="8311018" y="4827588"/>
            <a:ext cx="585787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21" name="Rectangle 23"/>
          <p:cNvSpPr>
            <a:spLocks noChangeArrowheads="1"/>
          </p:cNvSpPr>
          <p:nvPr/>
        </p:nvSpPr>
        <p:spPr bwMode="auto">
          <a:xfrm>
            <a:off x="8317368" y="5484813"/>
            <a:ext cx="585787" cy="40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5428</TotalTime>
  <Words>2721</Words>
  <Application>Microsoft Office PowerPoint</Application>
  <PresentationFormat>宽屏</PresentationFormat>
  <Paragraphs>338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FrutigerNext LT Bold</vt:lpstr>
      <vt:lpstr>黑体</vt:lpstr>
      <vt:lpstr>FrutigerNext LT Regular</vt:lpstr>
      <vt:lpstr>Calibri Light</vt:lpstr>
      <vt:lpstr>Times New Roman</vt:lpstr>
      <vt:lpstr>Wingdings</vt:lpstr>
      <vt:lpstr>华康俪金黑W8(P)</vt:lpstr>
      <vt:lpstr>Calibri</vt:lpstr>
      <vt:lpstr>微软雅黑</vt:lpstr>
      <vt:lpstr>MS PGothic</vt:lpstr>
      <vt:lpstr>Arial</vt:lpstr>
      <vt:lpstr>华文细黑</vt:lpstr>
      <vt:lpstr>FrutigerNext LT Medium</vt:lpstr>
      <vt:lpstr>隶书</vt:lpstr>
      <vt:lpstr>宋体</vt:lpstr>
      <vt:lpstr>Office 主题</vt:lpstr>
      <vt:lpstr>PowerPoint 演示文稿</vt:lpstr>
      <vt:lpstr>PowerPoint 演示文稿</vt:lpstr>
      <vt:lpstr>敏捷软件开发过程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迭代 Backlog 示例</vt:lpstr>
      <vt:lpstr>PowerPoint 演示文稿</vt:lpstr>
      <vt:lpstr>敏捷工作件：任务看板</vt:lpstr>
      <vt:lpstr>敏捷工作件：燃尽图(Burn Down Chart)</vt:lpstr>
      <vt:lpstr>PowerPoint 演示文稿</vt:lpstr>
      <vt:lpstr>敏捷管理实践：迭代计划会议</vt:lpstr>
      <vt:lpstr>PowerPoint 演示文稿</vt:lpstr>
      <vt:lpstr>迭代 Backlog 规划</vt:lpstr>
      <vt:lpstr>迭代 Backlog 规划步骤</vt:lpstr>
      <vt:lpstr>敏捷管理实践：迭代执行</vt:lpstr>
      <vt:lpstr>敏捷管理实践：每日站立会议</vt:lpstr>
      <vt:lpstr>敏捷管理实践：迭代评审会</vt:lpstr>
      <vt:lpstr>迭代评审会准备工作</vt:lpstr>
      <vt:lpstr>迭代评审会的典型内容</vt:lpstr>
      <vt:lpstr>敏捷管理实践：迭代回顾会议</vt:lpstr>
      <vt:lpstr>迭代回顾会准备工作</vt:lpstr>
      <vt:lpstr>迭代回顾会典型内容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刘孟祎</cp:lastModifiedBy>
  <cp:revision>370</cp:revision>
  <dcterms:created xsi:type="dcterms:W3CDTF">2013-08-14T15:08:40Z</dcterms:created>
  <dcterms:modified xsi:type="dcterms:W3CDTF">2020-07-23T02:53:23Z</dcterms:modified>
</cp:coreProperties>
</file>